
<file path=[Content_Types].xml><?xml version="1.0" encoding="utf-8"?>
<Types xmlns="http://schemas.openxmlformats.org/package/2006/content-types"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8280400" cy="504031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5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5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5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5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5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5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sz="15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sz="15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sz="15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588">
          <p15:clr>
            <a:srgbClr val="A4A3A4"/>
          </p15:clr>
        </p15:guide>
        <p15:guide id="2" pos="260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40" d="100"/>
          <a:sy n="40" d="100"/>
        </p:scale>
        <p:origin x="2796" y="1440"/>
      </p:cViewPr>
      <p:guideLst>
        <p:guide orient="horz" pos="1588"/>
        <p:guide pos="260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35050" y="825500"/>
            <a:ext cx="6210300" cy="1754188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35050" y="2647950"/>
            <a:ext cx="6210300" cy="12160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4BFFDBF-D395-4AB8-BE2B-8E72B2C69260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341948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D6E65A-838B-455C-AABC-0208CB9919DD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851673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005513" y="201613"/>
            <a:ext cx="1862137" cy="430053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14338" y="201613"/>
            <a:ext cx="5438775" cy="43005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B17102-001A-47CB-A9F9-0995B45B483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755616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F1D9CF-8804-4687-B48F-FB2DD2491E8B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42791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65150" y="1257300"/>
            <a:ext cx="7142163" cy="2095500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65150" y="3373438"/>
            <a:ext cx="7142163" cy="110172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2351F-D75F-4931-91EB-FCF8755DC128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6257688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14338" y="1174750"/>
            <a:ext cx="3649662" cy="3327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16400" y="1174750"/>
            <a:ext cx="3651250" cy="3327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959FC5-68F2-4DD2-B3F4-B3F0836C6B1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080150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69913" y="268288"/>
            <a:ext cx="7142162" cy="9747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69913" y="1235075"/>
            <a:ext cx="3503612" cy="6064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69913" y="1841500"/>
            <a:ext cx="3503612" cy="27082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192588" y="1235075"/>
            <a:ext cx="3519487" cy="6064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92588" y="1841500"/>
            <a:ext cx="3519487" cy="27082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98984F-543F-4C22-9B2F-EA3E31B704A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503746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1544DE8-52F9-4732-8891-96EFB19120A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771834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2C4AB6F-2260-4849-9277-5F4CD7BA769C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966777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69913" y="336550"/>
            <a:ext cx="2671762" cy="1176338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19488" y="725488"/>
            <a:ext cx="4192587" cy="35814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69913" y="1512888"/>
            <a:ext cx="2671762" cy="28003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4C8E2A-F39A-45B9-890F-D60448A2E536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493938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69913" y="336550"/>
            <a:ext cx="2671762" cy="1176338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519488" y="725488"/>
            <a:ext cx="4192587" cy="3581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69913" y="1512888"/>
            <a:ext cx="2671762" cy="28003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3374AD-F545-43CE-91C7-0695A9816BA4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41029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14338" y="201613"/>
            <a:ext cx="7453312" cy="8397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0223" tIns="40112" rIns="80223" bIns="40112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14338" y="1174750"/>
            <a:ext cx="7453312" cy="3327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0223" tIns="40112" rIns="80223" bIns="4011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14338" y="4591050"/>
            <a:ext cx="1931987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0223" tIns="40112" rIns="80223" bIns="40112" numCol="1" anchor="t" anchorCtr="0" compatLnSpc="1">
            <a:prstTxWarp prst="textNoShape">
              <a:avLst/>
            </a:prstTxWarp>
          </a:bodyPr>
          <a:lstStyle>
            <a:lvl1pPr defTabSz="801688">
              <a:defRPr sz="1300"/>
            </a:lvl1pPr>
          </a:lstStyle>
          <a:p>
            <a:endParaRPr lang="en-US" alt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828925" y="4591050"/>
            <a:ext cx="2622550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0223" tIns="40112" rIns="80223" bIns="40112" numCol="1" anchor="t" anchorCtr="0" compatLnSpc="1">
            <a:prstTxWarp prst="textNoShape">
              <a:avLst/>
            </a:prstTxWarp>
          </a:bodyPr>
          <a:lstStyle>
            <a:lvl1pPr algn="ctr" defTabSz="801688">
              <a:defRPr sz="1300"/>
            </a:lvl1pPr>
          </a:lstStyle>
          <a:p>
            <a:endParaRPr lang="en-US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935663" y="4591050"/>
            <a:ext cx="1931987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80223" tIns="40112" rIns="80223" bIns="40112" numCol="1" anchor="t" anchorCtr="0" compatLnSpc="1">
            <a:prstTxWarp prst="textNoShape">
              <a:avLst/>
            </a:prstTxWarp>
          </a:bodyPr>
          <a:lstStyle>
            <a:lvl1pPr algn="r" defTabSz="801688">
              <a:defRPr sz="1300"/>
            </a:lvl1pPr>
          </a:lstStyle>
          <a:p>
            <a:fld id="{ABAFA23B-C355-4C57-9740-43AEC766F778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01688" rtl="0" fontAlgn="base">
        <a:spcBef>
          <a:spcPct val="0"/>
        </a:spcBef>
        <a:spcAft>
          <a:spcPct val="0"/>
        </a:spcAft>
        <a:defRPr sz="39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defTabSz="801688" rtl="0" fontAlgn="base">
        <a:spcBef>
          <a:spcPct val="0"/>
        </a:spcBef>
        <a:spcAft>
          <a:spcPct val="0"/>
        </a:spcAft>
        <a:defRPr sz="3900">
          <a:solidFill>
            <a:schemeClr val="tx2"/>
          </a:solidFill>
          <a:latin typeface="Arial" panose="020B0604020202020204" pitchFamily="34" charset="0"/>
        </a:defRPr>
      </a:lvl2pPr>
      <a:lvl3pPr algn="ctr" defTabSz="801688" rtl="0" fontAlgn="base">
        <a:spcBef>
          <a:spcPct val="0"/>
        </a:spcBef>
        <a:spcAft>
          <a:spcPct val="0"/>
        </a:spcAft>
        <a:defRPr sz="3900">
          <a:solidFill>
            <a:schemeClr val="tx2"/>
          </a:solidFill>
          <a:latin typeface="Arial" panose="020B0604020202020204" pitchFamily="34" charset="0"/>
        </a:defRPr>
      </a:lvl3pPr>
      <a:lvl4pPr algn="ctr" defTabSz="801688" rtl="0" fontAlgn="base">
        <a:spcBef>
          <a:spcPct val="0"/>
        </a:spcBef>
        <a:spcAft>
          <a:spcPct val="0"/>
        </a:spcAft>
        <a:defRPr sz="3900">
          <a:solidFill>
            <a:schemeClr val="tx2"/>
          </a:solidFill>
          <a:latin typeface="Arial" panose="020B0604020202020204" pitchFamily="34" charset="0"/>
        </a:defRPr>
      </a:lvl4pPr>
      <a:lvl5pPr algn="ctr" defTabSz="801688" rtl="0" fontAlgn="base">
        <a:spcBef>
          <a:spcPct val="0"/>
        </a:spcBef>
        <a:spcAft>
          <a:spcPct val="0"/>
        </a:spcAft>
        <a:defRPr sz="3900">
          <a:solidFill>
            <a:schemeClr val="tx2"/>
          </a:solidFill>
          <a:latin typeface="Arial" panose="020B0604020202020204" pitchFamily="34" charset="0"/>
        </a:defRPr>
      </a:lvl5pPr>
      <a:lvl6pPr marL="457200" algn="ctr" defTabSz="801688" rtl="0" fontAlgn="base">
        <a:spcBef>
          <a:spcPct val="0"/>
        </a:spcBef>
        <a:spcAft>
          <a:spcPct val="0"/>
        </a:spcAft>
        <a:defRPr sz="3900">
          <a:solidFill>
            <a:schemeClr val="tx2"/>
          </a:solidFill>
          <a:latin typeface="Arial" panose="020B0604020202020204" pitchFamily="34" charset="0"/>
        </a:defRPr>
      </a:lvl6pPr>
      <a:lvl7pPr marL="914400" algn="ctr" defTabSz="801688" rtl="0" fontAlgn="base">
        <a:spcBef>
          <a:spcPct val="0"/>
        </a:spcBef>
        <a:spcAft>
          <a:spcPct val="0"/>
        </a:spcAft>
        <a:defRPr sz="3900">
          <a:solidFill>
            <a:schemeClr val="tx2"/>
          </a:solidFill>
          <a:latin typeface="Arial" panose="020B0604020202020204" pitchFamily="34" charset="0"/>
        </a:defRPr>
      </a:lvl7pPr>
      <a:lvl8pPr marL="1371600" algn="ctr" defTabSz="801688" rtl="0" fontAlgn="base">
        <a:spcBef>
          <a:spcPct val="0"/>
        </a:spcBef>
        <a:spcAft>
          <a:spcPct val="0"/>
        </a:spcAft>
        <a:defRPr sz="3900">
          <a:solidFill>
            <a:schemeClr val="tx2"/>
          </a:solidFill>
          <a:latin typeface="Arial" panose="020B0604020202020204" pitchFamily="34" charset="0"/>
        </a:defRPr>
      </a:lvl8pPr>
      <a:lvl9pPr marL="1828800" algn="ctr" defTabSz="801688" rtl="0" fontAlgn="base">
        <a:spcBef>
          <a:spcPct val="0"/>
        </a:spcBef>
        <a:spcAft>
          <a:spcPct val="0"/>
        </a:spcAft>
        <a:defRPr sz="39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01625" indent="-301625" algn="l" defTabSz="801688" rtl="0" fontAlgn="base">
        <a:spcBef>
          <a:spcPct val="20000"/>
        </a:spcBef>
        <a:spcAft>
          <a:spcPct val="0"/>
        </a:spcAft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2463" indent="-250825" algn="l" defTabSz="801688" rtl="0" fontAlgn="base">
        <a:spcBef>
          <a:spcPct val="20000"/>
        </a:spcBef>
        <a:spcAft>
          <a:spcPct val="0"/>
        </a:spcAft>
        <a:buChar char="–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003300" indent="-201613" algn="l" defTabSz="801688" rtl="0" fontAlgn="base">
        <a:spcBef>
          <a:spcPct val="20000"/>
        </a:spcBef>
        <a:spcAft>
          <a:spcPct val="0"/>
        </a:spcAft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403350" indent="-200025" algn="l" defTabSz="801688" rtl="0" fontAlgn="base">
        <a:spcBef>
          <a:spcPct val="20000"/>
        </a:spcBef>
        <a:spcAft>
          <a:spcPct val="0"/>
        </a:spcAft>
        <a:buChar char="–"/>
        <a:defRPr sz="1700" kern="1200">
          <a:solidFill>
            <a:schemeClr val="tx1"/>
          </a:solidFill>
          <a:latin typeface="+mn-lt"/>
          <a:ea typeface="+mn-ea"/>
          <a:cs typeface="+mn-cs"/>
        </a:defRPr>
      </a:lvl4pPr>
      <a:lvl5pPr marL="1804988" indent="-201613" algn="l" defTabSz="801688" rtl="0" fontAlgn="base">
        <a:spcBef>
          <a:spcPct val="20000"/>
        </a:spcBef>
        <a:spcAft>
          <a:spcPct val="0"/>
        </a:spcAft>
        <a:buChar char="»"/>
        <a:defRPr sz="17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539800" y="287908"/>
            <a:ext cx="2135138" cy="910154"/>
            <a:chOff x="996950" y="101600"/>
            <a:chExt cx="7008813" cy="2987675"/>
          </a:xfrm>
        </p:grpSpPr>
        <p:sp>
          <p:nvSpPr>
            <p:cNvPr id="215" name="Freeform 512"/>
            <p:cNvSpPr>
              <a:spLocks/>
            </p:cNvSpPr>
            <p:nvPr/>
          </p:nvSpPr>
          <p:spPr bwMode="auto">
            <a:xfrm>
              <a:off x="996950" y="101600"/>
              <a:ext cx="6980238" cy="2987675"/>
            </a:xfrm>
            <a:custGeom>
              <a:avLst/>
              <a:gdLst>
                <a:gd name="T0" fmla="*/ 30 w 3546"/>
                <a:gd name="T1" fmla="*/ 156 h 2814"/>
                <a:gd name="T2" fmla="*/ 84 w 3546"/>
                <a:gd name="T3" fmla="*/ 96 h 2814"/>
                <a:gd name="T4" fmla="*/ 144 w 3546"/>
                <a:gd name="T5" fmla="*/ 54 h 2814"/>
                <a:gd name="T6" fmla="*/ 198 w 3546"/>
                <a:gd name="T7" fmla="*/ 24 h 2814"/>
                <a:gd name="T8" fmla="*/ 258 w 3546"/>
                <a:gd name="T9" fmla="*/ 6 h 2814"/>
                <a:gd name="T10" fmla="*/ 312 w 3546"/>
                <a:gd name="T11" fmla="*/ 0 h 2814"/>
                <a:gd name="T12" fmla="*/ 366 w 3546"/>
                <a:gd name="T13" fmla="*/ 12 h 2814"/>
                <a:gd name="T14" fmla="*/ 426 w 3546"/>
                <a:gd name="T15" fmla="*/ 36 h 2814"/>
                <a:gd name="T16" fmla="*/ 480 w 3546"/>
                <a:gd name="T17" fmla="*/ 72 h 2814"/>
                <a:gd name="T18" fmla="*/ 540 w 3546"/>
                <a:gd name="T19" fmla="*/ 126 h 2814"/>
                <a:gd name="T20" fmla="*/ 594 w 3546"/>
                <a:gd name="T21" fmla="*/ 192 h 2814"/>
                <a:gd name="T22" fmla="*/ 654 w 3546"/>
                <a:gd name="T23" fmla="*/ 414 h 2814"/>
                <a:gd name="T24" fmla="*/ 708 w 3546"/>
                <a:gd name="T25" fmla="*/ 636 h 2814"/>
                <a:gd name="T26" fmla="*/ 768 w 3546"/>
                <a:gd name="T27" fmla="*/ 876 h 2814"/>
                <a:gd name="T28" fmla="*/ 822 w 3546"/>
                <a:gd name="T29" fmla="*/ 1116 h 2814"/>
                <a:gd name="T30" fmla="*/ 882 w 3546"/>
                <a:gd name="T31" fmla="*/ 1356 h 2814"/>
                <a:gd name="T32" fmla="*/ 936 w 3546"/>
                <a:gd name="T33" fmla="*/ 1602 h 2814"/>
                <a:gd name="T34" fmla="*/ 990 w 3546"/>
                <a:gd name="T35" fmla="*/ 1842 h 2814"/>
                <a:gd name="T36" fmla="*/ 1050 w 3546"/>
                <a:gd name="T37" fmla="*/ 2076 h 2814"/>
                <a:gd name="T38" fmla="*/ 1104 w 3546"/>
                <a:gd name="T39" fmla="*/ 2310 h 2814"/>
                <a:gd name="T40" fmla="*/ 1164 w 3546"/>
                <a:gd name="T41" fmla="*/ 2532 h 2814"/>
                <a:gd name="T42" fmla="*/ 1218 w 3546"/>
                <a:gd name="T43" fmla="*/ 2664 h 2814"/>
                <a:gd name="T44" fmla="*/ 1278 w 3546"/>
                <a:gd name="T45" fmla="*/ 2718 h 2814"/>
                <a:gd name="T46" fmla="*/ 1332 w 3546"/>
                <a:gd name="T47" fmla="*/ 2766 h 2814"/>
                <a:gd name="T48" fmla="*/ 1392 w 3546"/>
                <a:gd name="T49" fmla="*/ 2796 h 2814"/>
                <a:gd name="T50" fmla="*/ 1446 w 3546"/>
                <a:gd name="T51" fmla="*/ 2808 h 2814"/>
                <a:gd name="T52" fmla="*/ 1506 w 3546"/>
                <a:gd name="T53" fmla="*/ 2814 h 2814"/>
                <a:gd name="T54" fmla="*/ 1560 w 3546"/>
                <a:gd name="T55" fmla="*/ 2802 h 2814"/>
                <a:gd name="T56" fmla="*/ 1614 w 3546"/>
                <a:gd name="T57" fmla="*/ 2778 h 2814"/>
                <a:gd name="T58" fmla="*/ 1674 w 3546"/>
                <a:gd name="T59" fmla="*/ 2736 h 2814"/>
                <a:gd name="T60" fmla="*/ 1728 w 3546"/>
                <a:gd name="T61" fmla="*/ 2682 h 2814"/>
                <a:gd name="T62" fmla="*/ 1788 w 3546"/>
                <a:gd name="T63" fmla="*/ 2634 h 2814"/>
                <a:gd name="T64" fmla="*/ 1842 w 3546"/>
                <a:gd name="T65" fmla="*/ 2694 h 2814"/>
                <a:gd name="T66" fmla="*/ 1902 w 3546"/>
                <a:gd name="T67" fmla="*/ 2742 h 2814"/>
                <a:gd name="T68" fmla="*/ 1956 w 3546"/>
                <a:gd name="T69" fmla="*/ 2784 h 2814"/>
                <a:gd name="T70" fmla="*/ 2016 w 3546"/>
                <a:gd name="T71" fmla="*/ 2802 h 2814"/>
                <a:gd name="T72" fmla="*/ 2070 w 3546"/>
                <a:gd name="T73" fmla="*/ 2814 h 2814"/>
                <a:gd name="T74" fmla="*/ 2130 w 3546"/>
                <a:gd name="T75" fmla="*/ 2808 h 2814"/>
                <a:gd name="T76" fmla="*/ 2184 w 3546"/>
                <a:gd name="T77" fmla="*/ 2790 h 2814"/>
                <a:gd name="T78" fmla="*/ 2238 w 3546"/>
                <a:gd name="T79" fmla="*/ 2760 h 2814"/>
                <a:gd name="T80" fmla="*/ 2298 w 3546"/>
                <a:gd name="T81" fmla="*/ 2712 h 2814"/>
                <a:gd name="T82" fmla="*/ 2352 w 3546"/>
                <a:gd name="T83" fmla="*/ 2652 h 2814"/>
                <a:gd name="T84" fmla="*/ 2412 w 3546"/>
                <a:gd name="T85" fmla="*/ 2496 h 2814"/>
                <a:gd name="T86" fmla="*/ 2466 w 3546"/>
                <a:gd name="T87" fmla="*/ 2268 h 2814"/>
                <a:gd name="T88" fmla="*/ 2526 w 3546"/>
                <a:gd name="T89" fmla="*/ 2040 h 2814"/>
                <a:gd name="T90" fmla="*/ 2580 w 3546"/>
                <a:gd name="T91" fmla="*/ 1800 h 2814"/>
                <a:gd name="T92" fmla="*/ 2640 w 3546"/>
                <a:gd name="T93" fmla="*/ 1560 h 2814"/>
                <a:gd name="T94" fmla="*/ 2694 w 3546"/>
                <a:gd name="T95" fmla="*/ 1314 h 2814"/>
                <a:gd name="T96" fmla="*/ 2754 w 3546"/>
                <a:gd name="T97" fmla="*/ 1074 h 2814"/>
                <a:gd name="T98" fmla="*/ 2808 w 3546"/>
                <a:gd name="T99" fmla="*/ 834 h 2814"/>
                <a:gd name="T100" fmla="*/ 2862 w 3546"/>
                <a:gd name="T101" fmla="*/ 600 h 2814"/>
                <a:gd name="T102" fmla="*/ 2922 w 3546"/>
                <a:gd name="T103" fmla="*/ 372 h 2814"/>
                <a:gd name="T104" fmla="*/ 2976 w 3546"/>
                <a:gd name="T105" fmla="*/ 180 h 2814"/>
                <a:gd name="T106" fmla="*/ 3036 w 3546"/>
                <a:gd name="T107" fmla="*/ 114 h 2814"/>
                <a:gd name="T108" fmla="*/ 3090 w 3546"/>
                <a:gd name="T109" fmla="*/ 66 h 2814"/>
                <a:gd name="T110" fmla="*/ 3150 w 3546"/>
                <a:gd name="T111" fmla="*/ 30 h 2814"/>
                <a:gd name="T112" fmla="*/ 3204 w 3546"/>
                <a:gd name="T113" fmla="*/ 6 h 2814"/>
                <a:gd name="T114" fmla="*/ 3264 w 3546"/>
                <a:gd name="T115" fmla="*/ 0 h 2814"/>
                <a:gd name="T116" fmla="*/ 3318 w 3546"/>
                <a:gd name="T117" fmla="*/ 6 h 2814"/>
                <a:gd name="T118" fmla="*/ 3378 w 3546"/>
                <a:gd name="T119" fmla="*/ 24 h 2814"/>
                <a:gd name="T120" fmla="*/ 3432 w 3546"/>
                <a:gd name="T121" fmla="*/ 60 h 2814"/>
                <a:gd name="T122" fmla="*/ 3486 w 3546"/>
                <a:gd name="T123" fmla="*/ 108 h 2814"/>
                <a:gd name="T124" fmla="*/ 3546 w 3546"/>
                <a:gd name="T125" fmla="*/ 168 h 28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546" h="2814">
                  <a:moveTo>
                    <a:pt x="0" y="186"/>
                  </a:moveTo>
                  <a:lnTo>
                    <a:pt x="30" y="156"/>
                  </a:lnTo>
                  <a:lnTo>
                    <a:pt x="54" y="126"/>
                  </a:lnTo>
                  <a:lnTo>
                    <a:pt x="84" y="96"/>
                  </a:lnTo>
                  <a:lnTo>
                    <a:pt x="114" y="72"/>
                  </a:lnTo>
                  <a:lnTo>
                    <a:pt x="144" y="54"/>
                  </a:lnTo>
                  <a:lnTo>
                    <a:pt x="168" y="36"/>
                  </a:lnTo>
                  <a:lnTo>
                    <a:pt x="198" y="24"/>
                  </a:lnTo>
                  <a:lnTo>
                    <a:pt x="228" y="12"/>
                  </a:lnTo>
                  <a:lnTo>
                    <a:pt x="258" y="6"/>
                  </a:lnTo>
                  <a:lnTo>
                    <a:pt x="282" y="0"/>
                  </a:lnTo>
                  <a:lnTo>
                    <a:pt x="312" y="0"/>
                  </a:lnTo>
                  <a:lnTo>
                    <a:pt x="342" y="6"/>
                  </a:lnTo>
                  <a:lnTo>
                    <a:pt x="366" y="12"/>
                  </a:lnTo>
                  <a:lnTo>
                    <a:pt x="396" y="24"/>
                  </a:lnTo>
                  <a:lnTo>
                    <a:pt x="426" y="36"/>
                  </a:lnTo>
                  <a:lnTo>
                    <a:pt x="456" y="54"/>
                  </a:lnTo>
                  <a:lnTo>
                    <a:pt x="480" y="72"/>
                  </a:lnTo>
                  <a:lnTo>
                    <a:pt x="510" y="96"/>
                  </a:lnTo>
                  <a:lnTo>
                    <a:pt x="540" y="126"/>
                  </a:lnTo>
                  <a:lnTo>
                    <a:pt x="570" y="156"/>
                  </a:lnTo>
                  <a:lnTo>
                    <a:pt x="594" y="192"/>
                  </a:lnTo>
                  <a:lnTo>
                    <a:pt x="624" y="300"/>
                  </a:lnTo>
                  <a:lnTo>
                    <a:pt x="654" y="414"/>
                  </a:lnTo>
                  <a:lnTo>
                    <a:pt x="678" y="522"/>
                  </a:lnTo>
                  <a:lnTo>
                    <a:pt x="708" y="636"/>
                  </a:lnTo>
                  <a:lnTo>
                    <a:pt x="738" y="756"/>
                  </a:lnTo>
                  <a:lnTo>
                    <a:pt x="768" y="876"/>
                  </a:lnTo>
                  <a:lnTo>
                    <a:pt x="792" y="990"/>
                  </a:lnTo>
                  <a:lnTo>
                    <a:pt x="822" y="1116"/>
                  </a:lnTo>
                  <a:lnTo>
                    <a:pt x="852" y="1236"/>
                  </a:lnTo>
                  <a:lnTo>
                    <a:pt x="882" y="1356"/>
                  </a:lnTo>
                  <a:lnTo>
                    <a:pt x="906" y="1476"/>
                  </a:lnTo>
                  <a:lnTo>
                    <a:pt x="936" y="1602"/>
                  </a:lnTo>
                  <a:lnTo>
                    <a:pt x="966" y="1722"/>
                  </a:lnTo>
                  <a:lnTo>
                    <a:pt x="990" y="1842"/>
                  </a:lnTo>
                  <a:lnTo>
                    <a:pt x="1020" y="1962"/>
                  </a:lnTo>
                  <a:lnTo>
                    <a:pt x="1050" y="2076"/>
                  </a:lnTo>
                  <a:lnTo>
                    <a:pt x="1080" y="2196"/>
                  </a:lnTo>
                  <a:lnTo>
                    <a:pt x="1104" y="2310"/>
                  </a:lnTo>
                  <a:lnTo>
                    <a:pt x="1134" y="2424"/>
                  </a:lnTo>
                  <a:lnTo>
                    <a:pt x="1164" y="2532"/>
                  </a:lnTo>
                  <a:lnTo>
                    <a:pt x="1194" y="2628"/>
                  </a:lnTo>
                  <a:lnTo>
                    <a:pt x="1218" y="2664"/>
                  </a:lnTo>
                  <a:lnTo>
                    <a:pt x="1248" y="2694"/>
                  </a:lnTo>
                  <a:lnTo>
                    <a:pt x="1278" y="2718"/>
                  </a:lnTo>
                  <a:lnTo>
                    <a:pt x="1302" y="2742"/>
                  </a:lnTo>
                  <a:lnTo>
                    <a:pt x="1332" y="2766"/>
                  </a:lnTo>
                  <a:lnTo>
                    <a:pt x="1362" y="2778"/>
                  </a:lnTo>
                  <a:lnTo>
                    <a:pt x="1392" y="2796"/>
                  </a:lnTo>
                  <a:lnTo>
                    <a:pt x="1416" y="2802"/>
                  </a:lnTo>
                  <a:lnTo>
                    <a:pt x="1446" y="2808"/>
                  </a:lnTo>
                  <a:lnTo>
                    <a:pt x="1476" y="2814"/>
                  </a:lnTo>
                  <a:lnTo>
                    <a:pt x="1506" y="2814"/>
                  </a:lnTo>
                  <a:lnTo>
                    <a:pt x="1530" y="2808"/>
                  </a:lnTo>
                  <a:lnTo>
                    <a:pt x="1560" y="2802"/>
                  </a:lnTo>
                  <a:lnTo>
                    <a:pt x="1590" y="2790"/>
                  </a:lnTo>
                  <a:lnTo>
                    <a:pt x="1614" y="2778"/>
                  </a:lnTo>
                  <a:lnTo>
                    <a:pt x="1644" y="2760"/>
                  </a:lnTo>
                  <a:lnTo>
                    <a:pt x="1674" y="2736"/>
                  </a:lnTo>
                  <a:lnTo>
                    <a:pt x="1704" y="2712"/>
                  </a:lnTo>
                  <a:lnTo>
                    <a:pt x="1728" y="2682"/>
                  </a:lnTo>
                  <a:lnTo>
                    <a:pt x="1758" y="2652"/>
                  </a:lnTo>
                  <a:lnTo>
                    <a:pt x="1788" y="2634"/>
                  </a:lnTo>
                  <a:lnTo>
                    <a:pt x="1818" y="2664"/>
                  </a:lnTo>
                  <a:lnTo>
                    <a:pt x="1842" y="2694"/>
                  </a:lnTo>
                  <a:lnTo>
                    <a:pt x="1872" y="2724"/>
                  </a:lnTo>
                  <a:lnTo>
                    <a:pt x="1902" y="2742"/>
                  </a:lnTo>
                  <a:lnTo>
                    <a:pt x="1926" y="2766"/>
                  </a:lnTo>
                  <a:lnTo>
                    <a:pt x="1956" y="2784"/>
                  </a:lnTo>
                  <a:lnTo>
                    <a:pt x="1986" y="2796"/>
                  </a:lnTo>
                  <a:lnTo>
                    <a:pt x="2016" y="2802"/>
                  </a:lnTo>
                  <a:lnTo>
                    <a:pt x="2040" y="2814"/>
                  </a:lnTo>
                  <a:lnTo>
                    <a:pt x="2070" y="2814"/>
                  </a:lnTo>
                  <a:lnTo>
                    <a:pt x="2100" y="2814"/>
                  </a:lnTo>
                  <a:lnTo>
                    <a:pt x="2130" y="2808"/>
                  </a:lnTo>
                  <a:lnTo>
                    <a:pt x="2154" y="2802"/>
                  </a:lnTo>
                  <a:lnTo>
                    <a:pt x="2184" y="2790"/>
                  </a:lnTo>
                  <a:lnTo>
                    <a:pt x="2214" y="2778"/>
                  </a:lnTo>
                  <a:lnTo>
                    <a:pt x="2238" y="2760"/>
                  </a:lnTo>
                  <a:lnTo>
                    <a:pt x="2268" y="2736"/>
                  </a:lnTo>
                  <a:lnTo>
                    <a:pt x="2298" y="2712"/>
                  </a:lnTo>
                  <a:lnTo>
                    <a:pt x="2328" y="2682"/>
                  </a:lnTo>
                  <a:lnTo>
                    <a:pt x="2352" y="2652"/>
                  </a:lnTo>
                  <a:lnTo>
                    <a:pt x="2382" y="2604"/>
                  </a:lnTo>
                  <a:lnTo>
                    <a:pt x="2412" y="2496"/>
                  </a:lnTo>
                  <a:lnTo>
                    <a:pt x="2442" y="2382"/>
                  </a:lnTo>
                  <a:lnTo>
                    <a:pt x="2466" y="2268"/>
                  </a:lnTo>
                  <a:lnTo>
                    <a:pt x="2496" y="2154"/>
                  </a:lnTo>
                  <a:lnTo>
                    <a:pt x="2526" y="2040"/>
                  </a:lnTo>
                  <a:lnTo>
                    <a:pt x="2550" y="1920"/>
                  </a:lnTo>
                  <a:lnTo>
                    <a:pt x="2580" y="1800"/>
                  </a:lnTo>
                  <a:lnTo>
                    <a:pt x="2610" y="1680"/>
                  </a:lnTo>
                  <a:lnTo>
                    <a:pt x="2640" y="1560"/>
                  </a:lnTo>
                  <a:lnTo>
                    <a:pt x="2664" y="1440"/>
                  </a:lnTo>
                  <a:lnTo>
                    <a:pt x="2694" y="1314"/>
                  </a:lnTo>
                  <a:lnTo>
                    <a:pt x="2724" y="1194"/>
                  </a:lnTo>
                  <a:lnTo>
                    <a:pt x="2754" y="1074"/>
                  </a:lnTo>
                  <a:lnTo>
                    <a:pt x="2778" y="954"/>
                  </a:lnTo>
                  <a:lnTo>
                    <a:pt x="2808" y="834"/>
                  </a:lnTo>
                  <a:lnTo>
                    <a:pt x="2838" y="714"/>
                  </a:lnTo>
                  <a:lnTo>
                    <a:pt x="2862" y="600"/>
                  </a:lnTo>
                  <a:lnTo>
                    <a:pt x="2892" y="486"/>
                  </a:lnTo>
                  <a:lnTo>
                    <a:pt x="2922" y="372"/>
                  </a:lnTo>
                  <a:lnTo>
                    <a:pt x="2952" y="264"/>
                  </a:lnTo>
                  <a:lnTo>
                    <a:pt x="2976" y="180"/>
                  </a:lnTo>
                  <a:lnTo>
                    <a:pt x="3006" y="144"/>
                  </a:lnTo>
                  <a:lnTo>
                    <a:pt x="3036" y="114"/>
                  </a:lnTo>
                  <a:lnTo>
                    <a:pt x="3066" y="90"/>
                  </a:lnTo>
                  <a:lnTo>
                    <a:pt x="3090" y="66"/>
                  </a:lnTo>
                  <a:lnTo>
                    <a:pt x="3120" y="48"/>
                  </a:lnTo>
                  <a:lnTo>
                    <a:pt x="3150" y="30"/>
                  </a:lnTo>
                  <a:lnTo>
                    <a:pt x="3174" y="18"/>
                  </a:lnTo>
                  <a:lnTo>
                    <a:pt x="3204" y="6"/>
                  </a:lnTo>
                  <a:lnTo>
                    <a:pt x="3234" y="0"/>
                  </a:lnTo>
                  <a:lnTo>
                    <a:pt x="3264" y="0"/>
                  </a:lnTo>
                  <a:lnTo>
                    <a:pt x="3288" y="0"/>
                  </a:lnTo>
                  <a:lnTo>
                    <a:pt x="3318" y="6"/>
                  </a:lnTo>
                  <a:lnTo>
                    <a:pt x="3348" y="12"/>
                  </a:lnTo>
                  <a:lnTo>
                    <a:pt x="3378" y="24"/>
                  </a:lnTo>
                  <a:lnTo>
                    <a:pt x="3402" y="42"/>
                  </a:lnTo>
                  <a:lnTo>
                    <a:pt x="3432" y="60"/>
                  </a:lnTo>
                  <a:lnTo>
                    <a:pt x="3462" y="78"/>
                  </a:lnTo>
                  <a:lnTo>
                    <a:pt x="3486" y="108"/>
                  </a:lnTo>
                  <a:lnTo>
                    <a:pt x="3516" y="132"/>
                  </a:lnTo>
                  <a:lnTo>
                    <a:pt x="3546" y="168"/>
                  </a:lnTo>
                </a:path>
              </a:pathLst>
            </a:custGeom>
            <a:noFill/>
            <a:ln w="76200">
              <a:solidFill>
                <a:srgbClr val="0000F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16" name="Freeform 513"/>
            <p:cNvSpPr>
              <a:spLocks/>
            </p:cNvSpPr>
            <p:nvPr/>
          </p:nvSpPr>
          <p:spPr bwMode="auto">
            <a:xfrm>
              <a:off x="996950" y="101600"/>
              <a:ext cx="6980238" cy="2987675"/>
            </a:xfrm>
            <a:custGeom>
              <a:avLst/>
              <a:gdLst>
                <a:gd name="T0" fmla="*/ 30 w 3546"/>
                <a:gd name="T1" fmla="*/ 2520 h 2814"/>
                <a:gd name="T2" fmla="*/ 84 w 3546"/>
                <a:gd name="T3" fmla="*/ 2298 h 2814"/>
                <a:gd name="T4" fmla="*/ 144 w 3546"/>
                <a:gd name="T5" fmla="*/ 2064 h 2814"/>
                <a:gd name="T6" fmla="*/ 198 w 3546"/>
                <a:gd name="T7" fmla="*/ 1830 h 2814"/>
                <a:gd name="T8" fmla="*/ 258 w 3546"/>
                <a:gd name="T9" fmla="*/ 1584 h 2814"/>
                <a:gd name="T10" fmla="*/ 312 w 3546"/>
                <a:gd name="T11" fmla="*/ 1344 h 2814"/>
                <a:gd name="T12" fmla="*/ 366 w 3546"/>
                <a:gd name="T13" fmla="*/ 1098 h 2814"/>
                <a:gd name="T14" fmla="*/ 426 w 3546"/>
                <a:gd name="T15" fmla="*/ 858 h 2814"/>
                <a:gd name="T16" fmla="*/ 480 w 3546"/>
                <a:gd name="T17" fmla="*/ 624 h 2814"/>
                <a:gd name="T18" fmla="*/ 540 w 3546"/>
                <a:gd name="T19" fmla="*/ 402 h 2814"/>
                <a:gd name="T20" fmla="*/ 594 w 3546"/>
                <a:gd name="T21" fmla="*/ 186 h 2814"/>
                <a:gd name="T22" fmla="*/ 654 w 3546"/>
                <a:gd name="T23" fmla="*/ 120 h 2814"/>
                <a:gd name="T24" fmla="*/ 708 w 3546"/>
                <a:gd name="T25" fmla="*/ 72 h 2814"/>
                <a:gd name="T26" fmla="*/ 768 w 3546"/>
                <a:gd name="T27" fmla="*/ 36 h 2814"/>
                <a:gd name="T28" fmla="*/ 822 w 3546"/>
                <a:gd name="T29" fmla="*/ 12 h 2814"/>
                <a:gd name="T30" fmla="*/ 882 w 3546"/>
                <a:gd name="T31" fmla="*/ 0 h 2814"/>
                <a:gd name="T32" fmla="*/ 936 w 3546"/>
                <a:gd name="T33" fmla="*/ 6 h 2814"/>
                <a:gd name="T34" fmla="*/ 990 w 3546"/>
                <a:gd name="T35" fmla="*/ 24 h 2814"/>
                <a:gd name="T36" fmla="*/ 1050 w 3546"/>
                <a:gd name="T37" fmla="*/ 54 h 2814"/>
                <a:gd name="T38" fmla="*/ 1104 w 3546"/>
                <a:gd name="T39" fmla="*/ 102 h 2814"/>
                <a:gd name="T40" fmla="*/ 1164 w 3546"/>
                <a:gd name="T41" fmla="*/ 156 h 2814"/>
                <a:gd name="T42" fmla="*/ 1218 w 3546"/>
                <a:gd name="T43" fmla="*/ 150 h 2814"/>
                <a:gd name="T44" fmla="*/ 1278 w 3546"/>
                <a:gd name="T45" fmla="*/ 96 h 2814"/>
                <a:gd name="T46" fmla="*/ 1332 w 3546"/>
                <a:gd name="T47" fmla="*/ 48 h 2814"/>
                <a:gd name="T48" fmla="*/ 1392 w 3546"/>
                <a:gd name="T49" fmla="*/ 18 h 2814"/>
                <a:gd name="T50" fmla="*/ 1446 w 3546"/>
                <a:gd name="T51" fmla="*/ 6 h 2814"/>
                <a:gd name="T52" fmla="*/ 1506 w 3546"/>
                <a:gd name="T53" fmla="*/ 0 h 2814"/>
                <a:gd name="T54" fmla="*/ 1560 w 3546"/>
                <a:gd name="T55" fmla="*/ 12 h 2814"/>
                <a:gd name="T56" fmla="*/ 1614 w 3546"/>
                <a:gd name="T57" fmla="*/ 36 h 2814"/>
                <a:gd name="T58" fmla="*/ 1674 w 3546"/>
                <a:gd name="T59" fmla="*/ 78 h 2814"/>
                <a:gd name="T60" fmla="*/ 1728 w 3546"/>
                <a:gd name="T61" fmla="*/ 132 h 2814"/>
                <a:gd name="T62" fmla="*/ 1788 w 3546"/>
                <a:gd name="T63" fmla="*/ 204 h 2814"/>
                <a:gd name="T64" fmla="*/ 1842 w 3546"/>
                <a:gd name="T65" fmla="*/ 426 h 2814"/>
                <a:gd name="T66" fmla="*/ 1902 w 3546"/>
                <a:gd name="T67" fmla="*/ 654 h 2814"/>
                <a:gd name="T68" fmla="*/ 1956 w 3546"/>
                <a:gd name="T69" fmla="*/ 888 h 2814"/>
                <a:gd name="T70" fmla="*/ 2016 w 3546"/>
                <a:gd name="T71" fmla="*/ 1128 h 2814"/>
                <a:gd name="T72" fmla="*/ 2070 w 3546"/>
                <a:gd name="T73" fmla="*/ 1368 h 2814"/>
                <a:gd name="T74" fmla="*/ 2130 w 3546"/>
                <a:gd name="T75" fmla="*/ 1614 h 2814"/>
                <a:gd name="T76" fmla="*/ 2184 w 3546"/>
                <a:gd name="T77" fmla="*/ 1854 h 2814"/>
                <a:gd name="T78" fmla="*/ 2238 w 3546"/>
                <a:gd name="T79" fmla="*/ 2094 h 2814"/>
                <a:gd name="T80" fmla="*/ 2298 w 3546"/>
                <a:gd name="T81" fmla="*/ 2322 h 2814"/>
                <a:gd name="T82" fmla="*/ 2352 w 3546"/>
                <a:gd name="T83" fmla="*/ 2544 h 2814"/>
                <a:gd name="T84" fmla="*/ 2412 w 3546"/>
                <a:gd name="T85" fmla="*/ 2664 h 2814"/>
                <a:gd name="T86" fmla="*/ 2466 w 3546"/>
                <a:gd name="T87" fmla="*/ 2724 h 2814"/>
                <a:gd name="T88" fmla="*/ 2526 w 3546"/>
                <a:gd name="T89" fmla="*/ 2766 h 2814"/>
                <a:gd name="T90" fmla="*/ 2580 w 3546"/>
                <a:gd name="T91" fmla="*/ 2796 h 2814"/>
                <a:gd name="T92" fmla="*/ 2640 w 3546"/>
                <a:gd name="T93" fmla="*/ 2814 h 2814"/>
                <a:gd name="T94" fmla="*/ 2694 w 3546"/>
                <a:gd name="T95" fmla="*/ 2814 h 2814"/>
                <a:gd name="T96" fmla="*/ 2754 w 3546"/>
                <a:gd name="T97" fmla="*/ 2802 h 2814"/>
                <a:gd name="T98" fmla="*/ 2808 w 3546"/>
                <a:gd name="T99" fmla="*/ 2772 h 2814"/>
                <a:gd name="T100" fmla="*/ 2862 w 3546"/>
                <a:gd name="T101" fmla="*/ 2736 h 2814"/>
                <a:gd name="T102" fmla="*/ 2922 w 3546"/>
                <a:gd name="T103" fmla="*/ 2682 h 2814"/>
                <a:gd name="T104" fmla="*/ 2976 w 3546"/>
                <a:gd name="T105" fmla="*/ 2634 h 2814"/>
                <a:gd name="T106" fmla="*/ 3036 w 3546"/>
                <a:gd name="T107" fmla="*/ 2700 h 2814"/>
                <a:gd name="T108" fmla="*/ 3090 w 3546"/>
                <a:gd name="T109" fmla="*/ 2748 h 2814"/>
                <a:gd name="T110" fmla="*/ 3150 w 3546"/>
                <a:gd name="T111" fmla="*/ 2784 h 2814"/>
                <a:gd name="T112" fmla="*/ 3204 w 3546"/>
                <a:gd name="T113" fmla="*/ 2808 h 2814"/>
                <a:gd name="T114" fmla="*/ 3264 w 3546"/>
                <a:gd name="T115" fmla="*/ 2814 h 2814"/>
                <a:gd name="T116" fmla="*/ 3318 w 3546"/>
                <a:gd name="T117" fmla="*/ 2808 h 2814"/>
                <a:gd name="T118" fmla="*/ 3378 w 3546"/>
                <a:gd name="T119" fmla="*/ 2790 h 2814"/>
                <a:gd name="T120" fmla="*/ 3432 w 3546"/>
                <a:gd name="T121" fmla="*/ 2754 h 2814"/>
                <a:gd name="T122" fmla="*/ 3486 w 3546"/>
                <a:gd name="T123" fmla="*/ 2706 h 2814"/>
                <a:gd name="T124" fmla="*/ 3546 w 3546"/>
                <a:gd name="T125" fmla="*/ 2646 h 28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546" h="2814">
                  <a:moveTo>
                    <a:pt x="0" y="2628"/>
                  </a:moveTo>
                  <a:lnTo>
                    <a:pt x="30" y="2520"/>
                  </a:lnTo>
                  <a:lnTo>
                    <a:pt x="54" y="2406"/>
                  </a:lnTo>
                  <a:lnTo>
                    <a:pt x="84" y="2298"/>
                  </a:lnTo>
                  <a:lnTo>
                    <a:pt x="114" y="2184"/>
                  </a:lnTo>
                  <a:lnTo>
                    <a:pt x="144" y="2064"/>
                  </a:lnTo>
                  <a:lnTo>
                    <a:pt x="168" y="1950"/>
                  </a:lnTo>
                  <a:lnTo>
                    <a:pt x="198" y="1830"/>
                  </a:lnTo>
                  <a:lnTo>
                    <a:pt x="228" y="1710"/>
                  </a:lnTo>
                  <a:lnTo>
                    <a:pt x="258" y="1584"/>
                  </a:lnTo>
                  <a:lnTo>
                    <a:pt x="282" y="1464"/>
                  </a:lnTo>
                  <a:lnTo>
                    <a:pt x="312" y="1344"/>
                  </a:lnTo>
                  <a:lnTo>
                    <a:pt x="342" y="1218"/>
                  </a:lnTo>
                  <a:lnTo>
                    <a:pt x="366" y="1098"/>
                  </a:lnTo>
                  <a:lnTo>
                    <a:pt x="396" y="978"/>
                  </a:lnTo>
                  <a:lnTo>
                    <a:pt x="426" y="858"/>
                  </a:lnTo>
                  <a:lnTo>
                    <a:pt x="456" y="744"/>
                  </a:lnTo>
                  <a:lnTo>
                    <a:pt x="480" y="624"/>
                  </a:lnTo>
                  <a:lnTo>
                    <a:pt x="510" y="510"/>
                  </a:lnTo>
                  <a:lnTo>
                    <a:pt x="540" y="402"/>
                  </a:lnTo>
                  <a:lnTo>
                    <a:pt x="570" y="288"/>
                  </a:lnTo>
                  <a:lnTo>
                    <a:pt x="594" y="186"/>
                  </a:lnTo>
                  <a:lnTo>
                    <a:pt x="624" y="156"/>
                  </a:lnTo>
                  <a:lnTo>
                    <a:pt x="654" y="120"/>
                  </a:lnTo>
                  <a:lnTo>
                    <a:pt x="678" y="96"/>
                  </a:lnTo>
                  <a:lnTo>
                    <a:pt x="708" y="72"/>
                  </a:lnTo>
                  <a:lnTo>
                    <a:pt x="738" y="54"/>
                  </a:lnTo>
                  <a:lnTo>
                    <a:pt x="768" y="36"/>
                  </a:lnTo>
                  <a:lnTo>
                    <a:pt x="792" y="18"/>
                  </a:lnTo>
                  <a:lnTo>
                    <a:pt x="822" y="12"/>
                  </a:lnTo>
                  <a:lnTo>
                    <a:pt x="852" y="6"/>
                  </a:lnTo>
                  <a:lnTo>
                    <a:pt x="882" y="0"/>
                  </a:lnTo>
                  <a:lnTo>
                    <a:pt x="906" y="0"/>
                  </a:lnTo>
                  <a:lnTo>
                    <a:pt x="936" y="6"/>
                  </a:lnTo>
                  <a:lnTo>
                    <a:pt x="966" y="12"/>
                  </a:lnTo>
                  <a:lnTo>
                    <a:pt x="990" y="24"/>
                  </a:lnTo>
                  <a:lnTo>
                    <a:pt x="1020" y="36"/>
                  </a:lnTo>
                  <a:lnTo>
                    <a:pt x="1050" y="54"/>
                  </a:lnTo>
                  <a:lnTo>
                    <a:pt x="1080" y="78"/>
                  </a:lnTo>
                  <a:lnTo>
                    <a:pt x="1104" y="102"/>
                  </a:lnTo>
                  <a:lnTo>
                    <a:pt x="1134" y="126"/>
                  </a:lnTo>
                  <a:lnTo>
                    <a:pt x="1164" y="156"/>
                  </a:lnTo>
                  <a:lnTo>
                    <a:pt x="1194" y="186"/>
                  </a:lnTo>
                  <a:lnTo>
                    <a:pt x="1218" y="150"/>
                  </a:lnTo>
                  <a:lnTo>
                    <a:pt x="1248" y="120"/>
                  </a:lnTo>
                  <a:lnTo>
                    <a:pt x="1278" y="96"/>
                  </a:lnTo>
                  <a:lnTo>
                    <a:pt x="1302" y="72"/>
                  </a:lnTo>
                  <a:lnTo>
                    <a:pt x="1332" y="48"/>
                  </a:lnTo>
                  <a:lnTo>
                    <a:pt x="1362" y="36"/>
                  </a:lnTo>
                  <a:lnTo>
                    <a:pt x="1392" y="18"/>
                  </a:lnTo>
                  <a:lnTo>
                    <a:pt x="1416" y="12"/>
                  </a:lnTo>
                  <a:lnTo>
                    <a:pt x="1446" y="6"/>
                  </a:lnTo>
                  <a:lnTo>
                    <a:pt x="1476" y="0"/>
                  </a:lnTo>
                  <a:lnTo>
                    <a:pt x="1506" y="0"/>
                  </a:lnTo>
                  <a:lnTo>
                    <a:pt x="1530" y="6"/>
                  </a:lnTo>
                  <a:lnTo>
                    <a:pt x="1560" y="12"/>
                  </a:lnTo>
                  <a:lnTo>
                    <a:pt x="1590" y="24"/>
                  </a:lnTo>
                  <a:lnTo>
                    <a:pt x="1614" y="36"/>
                  </a:lnTo>
                  <a:lnTo>
                    <a:pt x="1644" y="54"/>
                  </a:lnTo>
                  <a:lnTo>
                    <a:pt x="1674" y="78"/>
                  </a:lnTo>
                  <a:lnTo>
                    <a:pt x="1704" y="102"/>
                  </a:lnTo>
                  <a:lnTo>
                    <a:pt x="1728" y="132"/>
                  </a:lnTo>
                  <a:lnTo>
                    <a:pt x="1758" y="162"/>
                  </a:lnTo>
                  <a:lnTo>
                    <a:pt x="1788" y="204"/>
                  </a:lnTo>
                  <a:lnTo>
                    <a:pt x="1818" y="312"/>
                  </a:lnTo>
                  <a:lnTo>
                    <a:pt x="1842" y="426"/>
                  </a:lnTo>
                  <a:lnTo>
                    <a:pt x="1872" y="534"/>
                  </a:lnTo>
                  <a:lnTo>
                    <a:pt x="1902" y="654"/>
                  </a:lnTo>
                  <a:lnTo>
                    <a:pt x="1926" y="768"/>
                  </a:lnTo>
                  <a:lnTo>
                    <a:pt x="1956" y="888"/>
                  </a:lnTo>
                  <a:lnTo>
                    <a:pt x="1986" y="1008"/>
                  </a:lnTo>
                  <a:lnTo>
                    <a:pt x="2016" y="1128"/>
                  </a:lnTo>
                  <a:lnTo>
                    <a:pt x="2040" y="1248"/>
                  </a:lnTo>
                  <a:lnTo>
                    <a:pt x="2070" y="1368"/>
                  </a:lnTo>
                  <a:lnTo>
                    <a:pt x="2100" y="1494"/>
                  </a:lnTo>
                  <a:lnTo>
                    <a:pt x="2130" y="1614"/>
                  </a:lnTo>
                  <a:lnTo>
                    <a:pt x="2154" y="1734"/>
                  </a:lnTo>
                  <a:lnTo>
                    <a:pt x="2184" y="1854"/>
                  </a:lnTo>
                  <a:lnTo>
                    <a:pt x="2214" y="1974"/>
                  </a:lnTo>
                  <a:lnTo>
                    <a:pt x="2238" y="2094"/>
                  </a:lnTo>
                  <a:lnTo>
                    <a:pt x="2268" y="2208"/>
                  </a:lnTo>
                  <a:lnTo>
                    <a:pt x="2298" y="2322"/>
                  </a:lnTo>
                  <a:lnTo>
                    <a:pt x="2328" y="2436"/>
                  </a:lnTo>
                  <a:lnTo>
                    <a:pt x="2352" y="2544"/>
                  </a:lnTo>
                  <a:lnTo>
                    <a:pt x="2382" y="2634"/>
                  </a:lnTo>
                  <a:lnTo>
                    <a:pt x="2412" y="2664"/>
                  </a:lnTo>
                  <a:lnTo>
                    <a:pt x="2442" y="2694"/>
                  </a:lnTo>
                  <a:lnTo>
                    <a:pt x="2466" y="2724"/>
                  </a:lnTo>
                  <a:lnTo>
                    <a:pt x="2496" y="2748"/>
                  </a:lnTo>
                  <a:lnTo>
                    <a:pt x="2526" y="2766"/>
                  </a:lnTo>
                  <a:lnTo>
                    <a:pt x="2550" y="2784"/>
                  </a:lnTo>
                  <a:lnTo>
                    <a:pt x="2580" y="2796"/>
                  </a:lnTo>
                  <a:lnTo>
                    <a:pt x="2610" y="2808"/>
                  </a:lnTo>
                  <a:lnTo>
                    <a:pt x="2640" y="2814"/>
                  </a:lnTo>
                  <a:lnTo>
                    <a:pt x="2664" y="2814"/>
                  </a:lnTo>
                  <a:lnTo>
                    <a:pt x="2694" y="2814"/>
                  </a:lnTo>
                  <a:lnTo>
                    <a:pt x="2724" y="2808"/>
                  </a:lnTo>
                  <a:lnTo>
                    <a:pt x="2754" y="2802"/>
                  </a:lnTo>
                  <a:lnTo>
                    <a:pt x="2778" y="2790"/>
                  </a:lnTo>
                  <a:lnTo>
                    <a:pt x="2808" y="2772"/>
                  </a:lnTo>
                  <a:lnTo>
                    <a:pt x="2838" y="2754"/>
                  </a:lnTo>
                  <a:lnTo>
                    <a:pt x="2862" y="2736"/>
                  </a:lnTo>
                  <a:lnTo>
                    <a:pt x="2892" y="2712"/>
                  </a:lnTo>
                  <a:lnTo>
                    <a:pt x="2922" y="2682"/>
                  </a:lnTo>
                  <a:lnTo>
                    <a:pt x="2952" y="2652"/>
                  </a:lnTo>
                  <a:lnTo>
                    <a:pt x="2976" y="2634"/>
                  </a:lnTo>
                  <a:lnTo>
                    <a:pt x="3006" y="2670"/>
                  </a:lnTo>
                  <a:lnTo>
                    <a:pt x="3036" y="2700"/>
                  </a:lnTo>
                  <a:lnTo>
                    <a:pt x="3066" y="2724"/>
                  </a:lnTo>
                  <a:lnTo>
                    <a:pt x="3090" y="2748"/>
                  </a:lnTo>
                  <a:lnTo>
                    <a:pt x="3120" y="2766"/>
                  </a:lnTo>
                  <a:lnTo>
                    <a:pt x="3150" y="2784"/>
                  </a:lnTo>
                  <a:lnTo>
                    <a:pt x="3174" y="2796"/>
                  </a:lnTo>
                  <a:lnTo>
                    <a:pt x="3204" y="2808"/>
                  </a:lnTo>
                  <a:lnTo>
                    <a:pt x="3234" y="2814"/>
                  </a:lnTo>
                  <a:lnTo>
                    <a:pt x="3264" y="2814"/>
                  </a:lnTo>
                  <a:lnTo>
                    <a:pt x="3288" y="2814"/>
                  </a:lnTo>
                  <a:lnTo>
                    <a:pt x="3318" y="2808"/>
                  </a:lnTo>
                  <a:lnTo>
                    <a:pt x="3348" y="2802"/>
                  </a:lnTo>
                  <a:lnTo>
                    <a:pt x="3378" y="2790"/>
                  </a:lnTo>
                  <a:lnTo>
                    <a:pt x="3402" y="2772"/>
                  </a:lnTo>
                  <a:lnTo>
                    <a:pt x="3432" y="2754"/>
                  </a:lnTo>
                  <a:lnTo>
                    <a:pt x="3462" y="2736"/>
                  </a:lnTo>
                  <a:lnTo>
                    <a:pt x="3486" y="2706"/>
                  </a:lnTo>
                  <a:lnTo>
                    <a:pt x="3516" y="2682"/>
                  </a:lnTo>
                  <a:lnTo>
                    <a:pt x="3546" y="2646"/>
                  </a:lnTo>
                </a:path>
              </a:pathLst>
            </a:custGeom>
            <a:noFill/>
            <a:ln w="76200">
              <a:solidFill>
                <a:srgbClr val="007F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17" name="Freeform 514"/>
            <p:cNvSpPr>
              <a:spLocks/>
            </p:cNvSpPr>
            <p:nvPr/>
          </p:nvSpPr>
          <p:spPr bwMode="auto">
            <a:xfrm>
              <a:off x="1025525" y="101600"/>
              <a:ext cx="6980238" cy="2987675"/>
            </a:xfrm>
            <a:custGeom>
              <a:avLst/>
              <a:gdLst>
                <a:gd name="T0" fmla="*/ 30 w 3546"/>
                <a:gd name="T1" fmla="*/ 2658 h 2814"/>
                <a:gd name="T2" fmla="*/ 84 w 3546"/>
                <a:gd name="T3" fmla="*/ 2718 h 2814"/>
                <a:gd name="T4" fmla="*/ 144 w 3546"/>
                <a:gd name="T5" fmla="*/ 2760 h 2814"/>
                <a:gd name="T6" fmla="*/ 198 w 3546"/>
                <a:gd name="T7" fmla="*/ 2790 h 2814"/>
                <a:gd name="T8" fmla="*/ 258 w 3546"/>
                <a:gd name="T9" fmla="*/ 2808 h 2814"/>
                <a:gd name="T10" fmla="*/ 312 w 3546"/>
                <a:gd name="T11" fmla="*/ 2814 h 2814"/>
                <a:gd name="T12" fmla="*/ 366 w 3546"/>
                <a:gd name="T13" fmla="*/ 2802 h 2814"/>
                <a:gd name="T14" fmla="*/ 426 w 3546"/>
                <a:gd name="T15" fmla="*/ 2778 h 2814"/>
                <a:gd name="T16" fmla="*/ 480 w 3546"/>
                <a:gd name="T17" fmla="*/ 2742 h 2814"/>
                <a:gd name="T18" fmla="*/ 540 w 3546"/>
                <a:gd name="T19" fmla="*/ 2688 h 2814"/>
                <a:gd name="T20" fmla="*/ 594 w 3546"/>
                <a:gd name="T21" fmla="*/ 2628 h 2814"/>
                <a:gd name="T22" fmla="*/ 654 w 3546"/>
                <a:gd name="T23" fmla="*/ 2694 h 2814"/>
                <a:gd name="T24" fmla="*/ 708 w 3546"/>
                <a:gd name="T25" fmla="*/ 2742 h 2814"/>
                <a:gd name="T26" fmla="*/ 768 w 3546"/>
                <a:gd name="T27" fmla="*/ 2778 h 2814"/>
                <a:gd name="T28" fmla="*/ 822 w 3546"/>
                <a:gd name="T29" fmla="*/ 2802 h 2814"/>
                <a:gd name="T30" fmla="*/ 882 w 3546"/>
                <a:gd name="T31" fmla="*/ 2814 h 2814"/>
                <a:gd name="T32" fmla="*/ 936 w 3546"/>
                <a:gd name="T33" fmla="*/ 2808 h 2814"/>
                <a:gd name="T34" fmla="*/ 990 w 3546"/>
                <a:gd name="T35" fmla="*/ 2790 h 2814"/>
                <a:gd name="T36" fmla="*/ 1050 w 3546"/>
                <a:gd name="T37" fmla="*/ 2760 h 2814"/>
                <a:gd name="T38" fmla="*/ 1104 w 3546"/>
                <a:gd name="T39" fmla="*/ 2712 h 2814"/>
                <a:gd name="T40" fmla="*/ 1164 w 3546"/>
                <a:gd name="T41" fmla="*/ 2658 h 2814"/>
                <a:gd name="T42" fmla="*/ 1218 w 3546"/>
                <a:gd name="T43" fmla="*/ 2508 h 2814"/>
                <a:gd name="T44" fmla="*/ 1278 w 3546"/>
                <a:gd name="T45" fmla="*/ 2286 h 2814"/>
                <a:gd name="T46" fmla="*/ 1332 w 3546"/>
                <a:gd name="T47" fmla="*/ 2052 h 2814"/>
                <a:gd name="T48" fmla="*/ 1392 w 3546"/>
                <a:gd name="T49" fmla="*/ 1812 h 2814"/>
                <a:gd name="T50" fmla="*/ 1446 w 3546"/>
                <a:gd name="T51" fmla="*/ 1572 h 2814"/>
                <a:gd name="T52" fmla="*/ 1506 w 3546"/>
                <a:gd name="T53" fmla="*/ 1332 h 2814"/>
                <a:gd name="T54" fmla="*/ 1560 w 3546"/>
                <a:gd name="T55" fmla="*/ 1086 h 2814"/>
                <a:gd name="T56" fmla="*/ 1614 w 3546"/>
                <a:gd name="T57" fmla="*/ 846 h 2814"/>
                <a:gd name="T58" fmla="*/ 1674 w 3546"/>
                <a:gd name="T59" fmla="*/ 612 h 2814"/>
                <a:gd name="T60" fmla="*/ 1728 w 3546"/>
                <a:gd name="T61" fmla="*/ 384 h 2814"/>
                <a:gd name="T62" fmla="*/ 1788 w 3546"/>
                <a:gd name="T63" fmla="*/ 180 h 2814"/>
                <a:gd name="T64" fmla="*/ 1842 w 3546"/>
                <a:gd name="T65" fmla="*/ 120 h 2814"/>
                <a:gd name="T66" fmla="*/ 1902 w 3546"/>
                <a:gd name="T67" fmla="*/ 72 h 2814"/>
                <a:gd name="T68" fmla="*/ 1956 w 3546"/>
                <a:gd name="T69" fmla="*/ 30 h 2814"/>
                <a:gd name="T70" fmla="*/ 2016 w 3546"/>
                <a:gd name="T71" fmla="*/ 12 h 2814"/>
                <a:gd name="T72" fmla="*/ 2070 w 3546"/>
                <a:gd name="T73" fmla="*/ 0 h 2814"/>
                <a:gd name="T74" fmla="*/ 2130 w 3546"/>
                <a:gd name="T75" fmla="*/ 6 h 2814"/>
                <a:gd name="T76" fmla="*/ 2184 w 3546"/>
                <a:gd name="T77" fmla="*/ 24 h 2814"/>
                <a:gd name="T78" fmla="*/ 2238 w 3546"/>
                <a:gd name="T79" fmla="*/ 54 h 2814"/>
                <a:gd name="T80" fmla="*/ 2298 w 3546"/>
                <a:gd name="T81" fmla="*/ 102 h 2814"/>
                <a:gd name="T82" fmla="*/ 2352 w 3546"/>
                <a:gd name="T83" fmla="*/ 162 h 2814"/>
                <a:gd name="T84" fmla="*/ 2412 w 3546"/>
                <a:gd name="T85" fmla="*/ 150 h 2814"/>
                <a:gd name="T86" fmla="*/ 2466 w 3546"/>
                <a:gd name="T87" fmla="*/ 90 h 2814"/>
                <a:gd name="T88" fmla="*/ 2526 w 3546"/>
                <a:gd name="T89" fmla="*/ 48 h 2814"/>
                <a:gd name="T90" fmla="*/ 2580 w 3546"/>
                <a:gd name="T91" fmla="*/ 18 h 2814"/>
                <a:gd name="T92" fmla="*/ 2640 w 3546"/>
                <a:gd name="T93" fmla="*/ 0 h 2814"/>
                <a:gd name="T94" fmla="*/ 2694 w 3546"/>
                <a:gd name="T95" fmla="*/ 0 h 2814"/>
                <a:gd name="T96" fmla="*/ 2754 w 3546"/>
                <a:gd name="T97" fmla="*/ 12 h 2814"/>
                <a:gd name="T98" fmla="*/ 2808 w 3546"/>
                <a:gd name="T99" fmla="*/ 42 h 2814"/>
                <a:gd name="T100" fmla="*/ 2862 w 3546"/>
                <a:gd name="T101" fmla="*/ 78 h 2814"/>
                <a:gd name="T102" fmla="*/ 2922 w 3546"/>
                <a:gd name="T103" fmla="*/ 132 h 2814"/>
                <a:gd name="T104" fmla="*/ 2976 w 3546"/>
                <a:gd name="T105" fmla="*/ 216 h 2814"/>
                <a:gd name="T106" fmla="*/ 3036 w 3546"/>
                <a:gd name="T107" fmla="*/ 438 h 2814"/>
                <a:gd name="T108" fmla="*/ 3090 w 3546"/>
                <a:gd name="T109" fmla="*/ 666 h 2814"/>
                <a:gd name="T110" fmla="*/ 3150 w 3546"/>
                <a:gd name="T111" fmla="*/ 900 h 2814"/>
                <a:gd name="T112" fmla="*/ 3204 w 3546"/>
                <a:gd name="T113" fmla="*/ 1140 h 2814"/>
                <a:gd name="T114" fmla="*/ 3264 w 3546"/>
                <a:gd name="T115" fmla="*/ 1386 h 2814"/>
                <a:gd name="T116" fmla="*/ 3318 w 3546"/>
                <a:gd name="T117" fmla="*/ 1626 h 2814"/>
                <a:gd name="T118" fmla="*/ 3378 w 3546"/>
                <a:gd name="T119" fmla="*/ 1866 h 2814"/>
                <a:gd name="T120" fmla="*/ 3432 w 3546"/>
                <a:gd name="T121" fmla="*/ 2106 h 2814"/>
                <a:gd name="T122" fmla="*/ 3486 w 3546"/>
                <a:gd name="T123" fmla="*/ 2334 h 2814"/>
                <a:gd name="T124" fmla="*/ 3546 w 3546"/>
                <a:gd name="T125" fmla="*/ 2556 h 28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546" h="2814">
                  <a:moveTo>
                    <a:pt x="0" y="2628"/>
                  </a:moveTo>
                  <a:lnTo>
                    <a:pt x="30" y="2658"/>
                  </a:lnTo>
                  <a:lnTo>
                    <a:pt x="54" y="2688"/>
                  </a:lnTo>
                  <a:lnTo>
                    <a:pt x="84" y="2718"/>
                  </a:lnTo>
                  <a:lnTo>
                    <a:pt x="114" y="2742"/>
                  </a:lnTo>
                  <a:lnTo>
                    <a:pt x="144" y="2760"/>
                  </a:lnTo>
                  <a:lnTo>
                    <a:pt x="168" y="2778"/>
                  </a:lnTo>
                  <a:lnTo>
                    <a:pt x="198" y="2790"/>
                  </a:lnTo>
                  <a:lnTo>
                    <a:pt x="228" y="2802"/>
                  </a:lnTo>
                  <a:lnTo>
                    <a:pt x="258" y="2808"/>
                  </a:lnTo>
                  <a:lnTo>
                    <a:pt x="282" y="2814"/>
                  </a:lnTo>
                  <a:lnTo>
                    <a:pt x="312" y="2814"/>
                  </a:lnTo>
                  <a:lnTo>
                    <a:pt x="342" y="2808"/>
                  </a:lnTo>
                  <a:lnTo>
                    <a:pt x="366" y="2802"/>
                  </a:lnTo>
                  <a:lnTo>
                    <a:pt x="396" y="2790"/>
                  </a:lnTo>
                  <a:lnTo>
                    <a:pt x="426" y="2778"/>
                  </a:lnTo>
                  <a:lnTo>
                    <a:pt x="456" y="2760"/>
                  </a:lnTo>
                  <a:lnTo>
                    <a:pt x="480" y="2742"/>
                  </a:lnTo>
                  <a:lnTo>
                    <a:pt x="510" y="2718"/>
                  </a:lnTo>
                  <a:lnTo>
                    <a:pt x="540" y="2688"/>
                  </a:lnTo>
                  <a:lnTo>
                    <a:pt x="570" y="2658"/>
                  </a:lnTo>
                  <a:lnTo>
                    <a:pt x="594" y="2628"/>
                  </a:lnTo>
                  <a:lnTo>
                    <a:pt x="624" y="2658"/>
                  </a:lnTo>
                  <a:lnTo>
                    <a:pt x="654" y="2694"/>
                  </a:lnTo>
                  <a:lnTo>
                    <a:pt x="678" y="2718"/>
                  </a:lnTo>
                  <a:lnTo>
                    <a:pt x="708" y="2742"/>
                  </a:lnTo>
                  <a:lnTo>
                    <a:pt x="738" y="2760"/>
                  </a:lnTo>
                  <a:lnTo>
                    <a:pt x="768" y="2778"/>
                  </a:lnTo>
                  <a:lnTo>
                    <a:pt x="792" y="2796"/>
                  </a:lnTo>
                  <a:lnTo>
                    <a:pt x="822" y="2802"/>
                  </a:lnTo>
                  <a:lnTo>
                    <a:pt x="852" y="2808"/>
                  </a:lnTo>
                  <a:lnTo>
                    <a:pt x="882" y="2814"/>
                  </a:lnTo>
                  <a:lnTo>
                    <a:pt x="906" y="2814"/>
                  </a:lnTo>
                  <a:lnTo>
                    <a:pt x="936" y="2808"/>
                  </a:lnTo>
                  <a:lnTo>
                    <a:pt x="966" y="2802"/>
                  </a:lnTo>
                  <a:lnTo>
                    <a:pt x="990" y="2790"/>
                  </a:lnTo>
                  <a:lnTo>
                    <a:pt x="1020" y="2778"/>
                  </a:lnTo>
                  <a:lnTo>
                    <a:pt x="1050" y="2760"/>
                  </a:lnTo>
                  <a:lnTo>
                    <a:pt x="1080" y="2736"/>
                  </a:lnTo>
                  <a:lnTo>
                    <a:pt x="1104" y="2712"/>
                  </a:lnTo>
                  <a:lnTo>
                    <a:pt x="1134" y="2688"/>
                  </a:lnTo>
                  <a:lnTo>
                    <a:pt x="1164" y="2658"/>
                  </a:lnTo>
                  <a:lnTo>
                    <a:pt x="1194" y="2616"/>
                  </a:lnTo>
                  <a:lnTo>
                    <a:pt x="1218" y="2508"/>
                  </a:lnTo>
                  <a:lnTo>
                    <a:pt x="1248" y="2394"/>
                  </a:lnTo>
                  <a:lnTo>
                    <a:pt x="1278" y="2286"/>
                  </a:lnTo>
                  <a:lnTo>
                    <a:pt x="1302" y="2166"/>
                  </a:lnTo>
                  <a:lnTo>
                    <a:pt x="1332" y="2052"/>
                  </a:lnTo>
                  <a:lnTo>
                    <a:pt x="1362" y="1932"/>
                  </a:lnTo>
                  <a:lnTo>
                    <a:pt x="1392" y="1812"/>
                  </a:lnTo>
                  <a:lnTo>
                    <a:pt x="1416" y="1692"/>
                  </a:lnTo>
                  <a:lnTo>
                    <a:pt x="1446" y="1572"/>
                  </a:lnTo>
                  <a:lnTo>
                    <a:pt x="1476" y="1452"/>
                  </a:lnTo>
                  <a:lnTo>
                    <a:pt x="1506" y="1332"/>
                  </a:lnTo>
                  <a:lnTo>
                    <a:pt x="1530" y="1206"/>
                  </a:lnTo>
                  <a:lnTo>
                    <a:pt x="1560" y="1086"/>
                  </a:lnTo>
                  <a:lnTo>
                    <a:pt x="1590" y="966"/>
                  </a:lnTo>
                  <a:lnTo>
                    <a:pt x="1614" y="846"/>
                  </a:lnTo>
                  <a:lnTo>
                    <a:pt x="1644" y="726"/>
                  </a:lnTo>
                  <a:lnTo>
                    <a:pt x="1674" y="612"/>
                  </a:lnTo>
                  <a:lnTo>
                    <a:pt x="1704" y="498"/>
                  </a:lnTo>
                  <a:lnTo>
                    <a:pt x="1728" y="384"/>
                  </a:lnTo>
                  <a:lnTo>
                    <a:pt x="1758" y="276"/>
                  </a:lnTo>
                  <a:lnTo>
                    <a:pt x="1788" y="180"/>
                  </a:lnTo>
                  <a:lnTo>
                    <a:pt x="1818" y="150"/>
                  </a:lnTo>
                  <a:lnTo>
                    <a:pt x="1842" y="120"/>
                  </a:lnTo>
                  <a:lnTo>
                    <a:pt x="1872" y="90"/>
                  </a:lnTo>
                  <a:lnTo>
                    <a:pt x="1902" y="72"/>
                  </a:lnTo>
                  <a:lnTo>
                    <a:pt x="1926" y="48"/>
                  </a:lnTo>
                  <a:lnTo>
                    <a:pt x="1956" y="30"/>
                  </a:lnTo>
                  <a:lnTo>
                    <a:pt x="1986" y="18"/>
                  </a:lnTo>
                  <a:lnTo>
                    <a:pt x="2016" y="12"/>
                  </a:lnTo>
                  <a:lnTo>
                    <a:pt x="2040" y="0"/>
                  </a:lnTo>
                  <a:lnTo>
                    <a:pt x="2070" y="0"/>
                  </a:lnTo>
                  <a:lnTo>
                    <a:pt x="2100" y="0"/>
                  </a:lnTo>
                  <a:lnTo>
                    <a:pt x="2130" y="6"/>
                  </a:lnTo>
                  <a:lnTo>
                    <a:pt x="2154" y="12"/>
                  </a:lnTo>
                  <a:lnTo>
                    <a:pt x="2184" y="24"/>
                  </a:lnTo>
                  <a:lnTo>
                    <a:pt x="2214" y="36"/>
                  </a:lnTo>
                  <a:lnTo>
                    <a:pt x="2238" y="54"/>
                  </a:lnTo>
                  <a:lnTo>
                    <a:pt x="2268" y="78"/>
                  </a:lnTo>
                  <a:lnTo>
                    <a:pt x="2298" y="102"/>
                  </a:lnTo>
                  <a:lnTo>
                    <a:pt x="2328" y="132"/>
                  </a:lnTo>
                  <a:lnTo>
                    <a:pt x="2352" y="162"/>
                  </a:lnTo>
                  <a:lnTo>
                    <a:pt x="2382" y="180"/>
                  </a:lnTo>
                  <a:lnTo>
                    <a:pt x="2412" y="150"/>
                  </a:lnTo>
                  <a:lnTo>
                    <a:pt x="2442" y="120"/>
                  </a:lnTo>
                  <a:lnTo>
                    <a:pt x="2466" y="90"/>
                  </a:lnTo>
                  <a:lnTo>
                    <a:pt x="2496" y="66"/>
                  </a:lnTo>
                  <a:lnTo>
                    <a:pt x="2526" y="48"/>
                  </a:lnTo>
                  <a:lnTo>
                    <a:pt x="2550" y="30"/>
                  </a:lnTo>
                  <a:lnTo>
                    <a:pt x="2580" y="18"/>
                  </a:lnTo>
                  <a:lnTo>
                    <a:pt x="2610" y="6"/>
                  </a:lnTo>
                  <a:lnTo>
                    <a:pt x="2640" y="0"/>
                  </a:lnTo>
                  <a:lnTo>
                    <a:pt x="2664" y="0"/>
                  </a:lnTo>
                  <a:lnTo>
                    <a:pt x="2694" y="0"/>
                  </a:lnTo>
                  <a:lnTo>
                    <a:pt x="2724" y="6"/>
                  </a:lnTo>
                  <a:lnTo>
                    <a:pt x="2754" y="12"/>
                  </a:lnTo>
                  <a:lnTo>
                    <a:pt x="2778" y="24"/>
                  </a:lnTo>
                  <a:lnTo>
                    <a:pt x="2808" y="42"/>
                  </a:lnTo>
                  <a:lnTo>
                    <a:pt x="2838" y="60"/>
                  </a:lnTo>
                  <a:lnTo>
                    <a:pt x="2862" y="78"/>
                  </a:lnTo>
                  <a:lnTo>
                    <a:pt x="2892" y="102"/>
                  </a:lnTo>
                  <a:lnTo>
                    <a:pt x="2922" y="132"/>
                  </a:lnTo>
                  <a:lnTo>
                    <a:pt x="2952" y="162"/>
                  </a:lnTo>
                  <a:lnTo>
                    <a:pt x="2976" y="216"/>
                  </a:lnTo>
                  <a:lnTo>
                    <a:pt x="3006" y="324"/>
                  </a:lnTo>
                  <a:lnTo>
                    <a:pt x="3036" y="438"/>
                  </a:lnTo>
                  <a:lnTo>
                    <a:pt x="3066" y="552"/>
                  </a:lnTo>
                  <a:lnTo>
                    <a:pt x="3090" y="666"/>
                  </a:lnTo>
                  <a:lnTo>
                    <a:pt x="3120" y="780"/>
                  </a:lnTo>
                  <a:lnTo>
                    <a:pt x="3150" y="900"/>
                  </a:lnTo>
                  <a:lnTo>
                    <a:pt x="3174" y="1020"/>
                  </a:lnTo>
                  <a:lnTo>
                    <a:pt x="3204" y="1140"/>
                  </a:lnTo>
                  <a:lnTo>
                    <a:pt x="3234" y="1260"/>
                  </a:lnTo>
                  <a:lnTo>
                    <a:pt x="3264" y="1386"/>
                  </a:lnTo>
                  <a:lnTo>
                    <a:pt x="3288" y="1506"/>
                  </a:lnTo>
                  <a:lnTo>
                    <a:pt x="3318" y="1626"/>
                  </a:lnTo>
                  <a:lnTo>
                    <a:pt x="3348" y="1746"/>
                  </a:lnTo>
                  <a:lnTo>
                    <a:pt x="3378" y="1866"/>
                  </a:lnTo>
                  <a:lnTo>
                    <a:pt x="3402" y="1986"/>
                  </a:lnTo>
                  <a:lnTo>
                    <a:pt x="3432" y="2106"/>
                  </a:lnTo>
                  <a:lnTo>
                    <a:pt x="3462" y="2220"/>
                  </a:lnTo>
                  <a:lnTo>
                    <a:pt x="3486" y="2334"/>
                  </a:lnTo>
                  <a:lnTo>
                    <a:pt x="3516" y="2448"/>
                  </a:lnTo>
                  <a:lnTo>
                    <a:pt x="3546" y="2556"/>
                  </a:lnTo>
                </a:path>
              </a:pathLst>
            </a:custGeom>
            <a:noFill/>
            <a:ln w="76200">
              <a:solidFill>
                <a:srgbClr val="FF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25" name="Group 216"/>
          <p:cNvGrpSpPr>
            <a:grpSpLocks/>
          </p:cNvGrpSpPr>
          <p:nvPr/>
        </p:nvGrpSpPr>
        <p:grpSpPr bwMode="auto">
          <a:xfrm>
            <a:off x="518699" y="1728068"/>
            <a:ext cx="2156239" cy="914561"/>
            <a:chOff x="1799" y="2480"/>
            <a:chExt cx="1912" cy="800"/>
          </a:xfrm>
        </p:grpSpPr>
        <p:sp>
          <p:nvSpPr>
            <p:cNvPr id="226" name="Freeform 213"/>
            <p:cNvSpPr>
              <a:spLocks/>
            </p:cNvSpPr>
            <p:nvPr/>
          </p:nvSpPr>
          <p:spPr bwMode="auto">
            <a:xfrm>
              <a:off x="1799" y="2480"/>
              <a:ext cx="1912" cy="800"/>
            </a:xfrm>
            <a:custGeom>
              <a:avLst/>
              <a:gdLst>
                <a:gd name="T0" fmla="*/ 62 w 3367"/>
                <a:gd name="T1" fmla="*/ 85 h 1047"/>
                <a:gd name="T2" fmla="*/ 130 w 3367"/>
                <a:gd name="T3" fmla="*/ 37 h 1047"/>
                <a:gd name="T4" fmla="*/ 198 w 3367"/>
                <a:gd name="T5" fmla="*/ 11 h 1047"/>
                <a:gd name="T6" fmla="*/ 266 w 3367"/>
                <a:gd name="T7" fmla="*/ 0 h 1047"/>
                <a:gd name="T8" fmla="*/ 334 w 3367"/>
                <a:gd name="T9" fmla="*/ 5 h 1047"/>
                <a:gd name="T10" fmla="*/ 402 w 3367"/>
                <a:gd name="T11" fmla="*/ 27 h 1047"/>
                <a:gd name="T12" fmla="*/ 470 w 3367"/>
                <a:gd name="T13" fmla="*/ 69 h 1047"/>
                <a:gd name="T14" fmla="*/ 539 w 3367"/>
                <a:gd name="T15" fmla="*/ 122 h 1047"/>
                <a:gd name="T16" fmla="*/ 607 w 3367"/>
                <a:gd name="T17" fmla="*/ 186 h 1047"/>
                <a:gd name="T18" fmla="*/ 658 w 3367"/>
                <a:gd name="T19" fmla="*/ 250 h 1047"/>
                <a:gd name="T20" fmla="*/ 709 w 3367"/>
                <a:gd name="T21" fmla="*/ 314 h 1047"/>
                <a:gd name="T22" fmla="*/ 754 w 3367"/>
                <a:gd name="T23" fmla="*/ 377 h 1047"/>
                <a:gd name="T24" fmla="*/ 794 w 3367"/>
                <a:gd name="T25" fmla="*/ 441 h 1047"/>
                <a:gd name="T26" fmla="*/ 833 w 3367"/>
                <a:gd name="T27" fmla="*/ 505 h 1047"/>
                <a:gd name="T28" fmla="*/ 867 w 3367"/>
                <a:gd name="T29" fmla="*/ 569 h 1047"/>
                <a:gd name="T30" fmla="*/ 907 w 3367"/>
                <a:gd name="T31" fmla="*/ 632 h 1047"/>
                <a:gd name="T32" fmla="*/ 941 w 3367"/>
                <a:gd name="T33" fmla="*/ 696 h 1047"/>
                <a:gd name="T34" fmla="*/ 975 w 3367"/>
                <a:gd name="T35" fmla="*/ 760 h 1047"/>
                <a:gd name="T36" fmla="*/ 1009 w 3367"/>
                <a:gd name="T37" fmla="*/ 824 h 1047"/>
                <a:gd name="T38" fmla="*/ 1043 w 3367"/>
                <a:gd name="T39" fmla="*/ 887 h 1047"/>
                <a:gd name="T40" fmla="*/ 1071 w 3367"/>
                <a:gd name="T41" fmla="*/ 951 h 1047"/>
                <a:gd name="T42" fmla="*/ 1105 w 3367"/>
                <a:gd name="T43" fmla="*/ 1015 h 1047"/>
                <a:gd name="T44" fmla="*/ 1162 w 3367"/>
                <a:gd name="T45" fmla="*/ 1047 h 1047"/>
                <a:gd name="T46" fmla="*/ 1230 w 3367"/>
                <a:gd name="T47" fmla="*/ 1047 h 1047"/>
                <a:gd name="T48" fmla="*/ 1298 w 3367"/>
                <a:gd name="T49" fmla="*/ 1047 h 1047"/>
                <a:gd name="T50" fmla="*/ 1366 w 3367"/>
                <a:gd name="T51" fmla="*/ 1047 h 1047"/>
                <a:gd name="T52" fmla="*/ 1434 w 3367"/>
                <a:gd name="T53" fmla="*/ 1047 h 1047"/>
                <a:gd name="T54" fmla="*/ 1502 w 3367"/>
                <a:gd name="T55" fmla="*/ 1047 h 1047"/>
                <a:gd name="T56" fmla="*/ 1570 w 3367"/>
                <a:gd name="T57" fmla="*/ 1047 h 1047"/>
                <a:gd name="T58" fmla="*/ 1638 w 3367"/>
                <a:gd name="T59" fmla="*/ 1047 h 1047"/>
                <a:gd name="T60" fmla="*/ 1706 w 3367"/>
                <a:gd name="T61" fmla="*/ 1047 h 1047"/>
                <a:gd name="T62" fmla="*/ 1774 w 3367"/>
                <a:gd name="T63" fmla="*/ 1047 h 1047"/>
                <a:gd name="T64" fmla="*/ 1842 w 3367"/>
                <a:gd name="T65" fmla="*/ 1047 h 1047"/>
                <a:gd name="T66" fmla="*/ 1910 w 3367"/>
                <a:gd name="T67" fmla="*/ 1047 h 1047"/>
                <a:gd name="T68" fmla="*/ 1979 w 3367"/>
                <a:gd name="T69" fmla="*/ 1047 h 1047"/>
                <a:gd name="T70" fmla="*/ 2047 w 3367"/>
                <a:gd name="T71" fmla="*/ 1047 h 1047"/>
                <a:gd name="T72" fmla="*/ 2115 w 3367"/>
                <a:gd name="T73" fmla="*/ 1047 h 1047"/>
                <a:gd name="T74" fmla="*/ 2183 w 3367"/>
                <a:gd name="T75" fmla="*/ 1047 h 1047"/>
                <a:gd name="T76" fmla="*/ 2251 w 3367"/>
                <a:gd name="T77" fmla="*/ 1036 h 1047"/>
                <a:gd name="T78" fmla="*/ 2285 w 3367"/>
                <a:gd name="T79" fmla="*/ 972 h 1047"/>
                <a:gd name="T80" fmla="*/ 2319 w 3367"/>
                <a:gd name="T81" fmla="*/ 909 h 1047"/>
                <a:gd name="T82" fmla="*/ 2347 w 3367"/>
                <a:gd name="T83" fmla="*/ 845 h 1047"/>
                <a:gd name="T84" fmla="*/ 2387 w 3367"/>
                <a:gd name="T85" fmla="*/ 781 h 1047"/>
                <a:gd name="T86" fmla="*/ 2415 w 3367"/>
                <a:gd name="T87" fmla="*/ 717 h 1047"/>
                <a:gd name="T88" fmla="*/ 2455 w 3367"/>
                <a:gd name="T89" fmla="*/ 654 h 1047"/>
                <a:gd name="T90" fmla="*/ 2489 w 3367"/>
                <a:gd name="T91" fmla="*/ 590 h 1047"/>
                <a:gd name="T92" fmla="*/ 2523 w 3367"/>
                <a:gd name="T93" fmla="*/ 526 h 1047"/>
                <a:gd name="T94" fmla="*/ 2562 w 3367"/>
                <a:gd name="T95" fmla="*/ 462 h 1047"/>
                <a:gd name="T96" fmla="*/ 2602 w 3367"/>
                <a:gd name="T97" fmla="*/ 399 h 1047"/>
                <a:gd name="T98" fmla="*/ 2647 w 3367"/>
                <a:gd name="T99" fmla="*/ 335 h 1047"/>
                <a:gd name="T100" fmla="*/ 2693 w 3367"/>
                <a:gd name="T101" fmla="*/ 271 h 1047"/>
                <a:gd name="T102" fmla="*/ 2744 w 3367"/>
                <a:gd name="T103" fmla="*/ 207 h 1047"/>
                <a:gd name="T104" fmla="*/ 2806 w 3367"/>
                <a:gd name="T105" fmla="*/ 143 h 1047"/>
                <a:gd name="T106" fmla="*/ 2874 w 3367"/>
                <a:gd name="T107" fmla="*/ 80 h 1047"/>
                <a:gd name="T108" fmla="*/ 2942 w 3367"/>
                <a:gd name="T109" fmla="*/ 37 h 1047"/>
                <a:gd name="T110" fmla="*/ 3010 w 3367"/>
                <a:gd name="T111" fmla="*/ 11 h 1047"/>
                <a:gd name="T112" fmla="*/ 3078 w 3367"/>
                <a:gd name="T113" fmla="*/ 0 h 1047"/>
                <a:gd name="T114" fmla="*/ 3146 w 3367"/>
                <a:gd name="T115" fmla="*/ 5 h 1047"/>
                <a:gd name="T116" fmla="*/ 3214 w 3367"/>
                <a:gd name="T117" fmla="*/ 32 h 1047"/>
                <a:gd name="T118" fmla="*/ 3282 w 3367"/>
                <a:gd name="T119" fmla="*/ 69 h 1047"/>
                <a:gd name="T120" fmla="*/ 3350 w 3367"/>
                <a:gd name="T121" fmla="*/ 128 h 10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367" h="1047">
                  <a:moveTo>
                    <a:pt x="0" y="138"/>
                  </a:moveTo>
                  <a:lnTo>
                    <a:pt x="6" y="133"/>
                  </a:lnTo>
                  <a:lnTo>
                    <a:pt x="11" y="128"/>
                  </a:lnTo>
                  <a:lnTo>
                    <a:pt x="17" y="122"/>
                  </a:lnTo>
                  <a:lnTo>
                    <a:pt x="23" y="117"/>
                  </a:lnTo>
                  <a:lnTo>
                    <a:pt x="28" y="112"/>
                  </a:lnTo>
                  <a:lnTo>
                    <a:pt x="34" y="106"/>
                  </a:lnTo>
                  <a:lnTo>
                    <a:pt x="40" y="101"/>
                  </a:lnTo>
                  <a:lnTo>
                    <a:pt x="45" y="96"/>
                  </a:lnTo>
                  <a:lnTo>
                    <a:pt x="51" y="90"/>
                  </a:lnTo>
                  <a:lnTo>
                    <a:pt x="57" y="90"/>
                  </a:lnTo>
                  <a:lnTo>
                    <a:pt x="62" y="85"/>
                  </a:lnTo>
                  <a:lnTo>
                    <a:pt x="68" y="80"/>
                  </a:lnTo>
                  <a:lnTo>
                    <a:pt x="74" y="74"/>
                  </a:lnTo>
                  <a:lnTo>
                    <a:pt x="79" y="69"/>
                  </a:lnTo>
                  <a:lnTo>
                    <a:pt x="85" y="69"/>
                  </a:lnTo>
                  <a:lnTo>
                    <a:pt x="91" y="64"/>
                  </a:lnTo>
                  <a:lnTo>
                    <a:pt x="96" y="58"/>
                  </a:lnTo>
                  <a:lnTo>
                    <a:pt x="102" y="58"/>
                  </a:lnTo>
                  <a:lnTo>
                    <a:pt x="108" y="53"/>
                  </a:lnTo>
                  <a:lnTo>
                    <a:pt x="113" y="48"/>
                  </a:lnTo>
                  <a:lnTo>
                    <a:pt x="119" y="48"/>
                  </a:lnTo>
                  <a:lnTo>
                    <a:pt x="125" y="42"/>
                  </a:lnTo>
                  <a:lnTo>
                    <a:pt x="130" y="37"/>
                  </a:lnTo>
                  <a:lnTo>
                    <a:pt x="136" y="37"/>
                  </a:lnTo>
                  <a:lnTo>
                    <a:pt x="142" y="32"/>
                  </a:lnTo>
                  <a:lnTo>
                    <a:pt x="147" y="32"/>
                  </a:lnTo>
                  <a:lnTo>
                    <a:pt x="153" y="27"/>
                  </a:lnTo>
                  <a:lnTo>
                    <a:pt x="159" y="27"/>
                  </a:lnTo>
                  <a:lnTo>
                    <a:pt x="164" y="21"/>
                  </a:lnTo>
                  <a:lnTo>
                    <a:pt x="170" y="21"/>
                  </a:lnTo>
                  <a:lnTo>
                    <a:pt x="176" y="21"/>
                  </a:lnTo>
                  <a:lnTo>
                    <a:pt x="181" y="16"/>
                  </a:lnTo>
                  <a:lnTo>
                    <a:pt x="187" y="16"/>
                  </a:lnTo>
                  <a:lnTo>
                    <a:pt x="193" y="16"/>
                  </a:lnTo>
                  <a:lnTo>
                    <a:pt x="198" y="11"/>
                  </a:lnTo>
                  <a:lnTo>
                    <a:pt x="204" y="11"/>
                  </a:lnTo>
                  <a:lnTo>
                    <a:pt x="210" y="11"/>
                  </a:lnTo>
                  <a:lnTo>
                    <a:pt x="215" y="5"/>
                  </a:lnTo>
                  <a:lnTo>
                    <a:pt x="221" y="5"/>
                  </a:lnTo>
                  <a:lnTo>
                    <a:pt x="227" y="5"/>
                  </a:lnTo>
                  <a:lnTo>
                    <a:pt x="232" y="5"/>
                  </a:lnTo>
                  <a:lnTo>
                    <a:pt x="238" y="5"/>
                  </a:lnTo>
                  <a:lnTo>
                    <a:pt x="244" y="0"/>
                  </a:lnTo>
                  <a:lnTo>
                    <a:pt x="249" y="0"/>
                  </a:lnTo>
                  <a:lnTo>
                    <a:pt x="255" y="0"/>
                  </a:lnTo>
                  <a:lnTo>
                    <a:pt x="261" y="0"/>
                  </a:lnTo>
                  <a:lnTo>
                    <a:pt x="266" y="0"/>
                  </a:lnTo>
                  <a:lnTo>
                    <a:pt x="272" y="0"/>
                  </a:lnTo>
                  <a:lnTo>
                    <a:pt x="278" y="0"/>
                  </a:lnTo>
                  <a:lnTo>
                    <a:pt x="283" y="0"/>
                  </a:lnTo>
                  <a:lnTo>
                    <a:pt x="289" y="0"/>
                  </a:lnTo>
                  <a:lnTo>
                    <a:pt x="295" y="0"/>
                  </a:lnTo>
                  <a:lnTo>
                    <a:pt x="300" y="0"/>
                  </a:lnTo>
                  <a:lnTo>
                    <a:pt x="306" y="0"/>
                  </a:lnTo>
                  <a:lnTo>
                    <a:pt x="312" y="0"/>
                  </a:lnTo>
                  <a:lnTo>
                    <a:pt x="317" y="5"/>
                  </a:lnTo>
                  <a:lnTo>
                    <a:pt x="323" y="5"/>
                  </a:lnTo>
                  <a:lnTo>
                    <a:pt x="329" y="5"/>
                  </a:lnTo>
                  <a:lnTo>
                    <a:pt x="334" y="5"/>
                  </a:lnTo>
                  <a:lnTo>
                    <a:pt x="340" y="5"/>
                  </a:lnTo>
                  <a:lnTo>
                    <a:pt x="346" y="11"/>
                  </a:lnTo>
                  <a:lnTo>
                    <a:pt x="351" y="11"/>
                  </a:lnTo>
                  <a:lnTo>
                    <a:pt x="357" y="11"/>
                  </a:lnTo>
                  <a:lnTo>
                    <a:pt x="363" y="11"/>
                  </a:lnTo>
                  <a:lnTo>
                    <a:pt x="368" y="16"/>
                  </a:lnTo>
                  <a:lnTo>
                    <a:pt x="374" y="16"/>
                  </a:lnTo>
                  <a:lnTo>
                    <a:pt x="380" y="16"/>
                  </a:lnTo>
                  <a:lnTo>
                    <a:pt x="385" y="21"/>
                  </a:lnTo>
                  <a:lnTo>
                    <a:pt x="391" y="21"/>
                  </a:lnTo>
                  <a:lnTo>
                    <a:pt x="397" y="27"/>
                  </a:lnTo>
                  <a:lnTo>
                    <a:pt x="402" y="27"/>
                  </a:lnTo>
                  <a:lnTo>
                    <a:pt x="408" y="32"/>
                  </a:lnTo>
                  <a:lnTo>
                    <a:pt x="414" y="32"/>
                  </a:lnTo>
                  <a:lnTo>
                    <a:pt x="419" y="37"/>
                  </a:lnTo>
                  <a:lnTo>
                    <a:pt x="425" y="37"/>
                  </a:lnTo>
                  <a:lnTo>
                    <a:pt x="431" y="42"/>
                  </a:lnTo>
                  <a:lnTo>
                    <a:pt x="436" y="42"/>
                  </a:lnTo>
                  <a:lnTo>
                    <a:pt x="442" y="48"/>
                  </a:lnTo>
                  <a:lnTo>
                    <a:pt x="448" y="53"/>
                  </a:lnTo>
                  <a:lnTo>
                    <a:pt x="453" y="53"/>
                  </a:lnTo>
                  <a:lnTo>
                    <a:pt x="459" y="58"/>
                  </a:lnTo>
                  <a:lnTo>
                    <a:pt x="465" y="64"/>
                  </a:lnTo>
                  <a:lnTo>
                    <a:pt x="470" y="69"/>
                  </a:lnTo>
                  <a:lnTo>
                    <a:pt x="476" y="69"/>
                  </a:lnTo>
                  <a:lnTo>
                    <a:pt x="482" y="74"/>
                  </a:lnTo>
                  <a:lnTo>
                    <a:pt x="487" y="80"/>
                  </a:lnTo>
                  <a:lnTo>
                    <a:pt x="493" y="85"/>
                  </a:lnTo>
                  <a:lnTo>
                    <a:pt x="499" y="90"/>
                  </a:lnTo>
                  <a:lnTo>
                    <a:pt x="504" y="90"/>
                  </a:lnTo>
                  <a:lnTo>
                    <a:pt x="510" y="96"/>
                  </a:lnTo>
                  <a:lnTo>
                    <a:pt x="516" y="101"/>
                  </a:lnTo>
                  <a:lnTo>
                    <a:pt x="522" y="106"/>
                  </a:lnTo>
                  <a:lnTo>
                    <a:pt x="527" y="112"/>
                  </a:lnTo>
                  <a:lnTo>
                    <a:pt x="533" y="117"/>
                  </a:lnTo>
                  <a:lnTo>
                    <a:pt x="539" y="122"/>
                  </a:lnTo>
                  <a:lnTo>
                    <a:pt x="544" y="128"/>
                  </a:lnTo>
                  <a:lnTo>
                    <a:pt x="550" y="133"/>
                  </a:lnTo>
                  <a:lnTo>
                    <a:pt x="556" y="138"/>
                  </a:lnTo>
                  <a:lnTo>
                    <a:pt x="561" y="143"/>
                  </a:lnTo>
                  <a:lnTo>
                    <a:pt x="567" y="149"/>
                  </a:lnTo>
                  <a:lnTo>
                    <a:pt x="573" y="154"/>
                  </a:lnTo>
                  <a:lnTo>
                    <a:pt x="578" y="159"/>
                  </a:lnTo>
                  <a:lnTo>
                    <a:pt x="584" y="165"/>
                  </a:lnTo>
                  <a:lnTo>
                    <a:pt x="590" y="170"/>
                  </a:lnTo>
                  <a:lnTo>
                    <a:pt x="595" y="175"/>
                  </a:lnTo>
                  <a:lnTo>
                    <a:pt x="601" y="181"/>
                  </a:lnTo>
                  <a:lnTo>
                    <a:pt x="607" y="186"/>
                  </a:lnTo>
                  <a:lnTo>
                    <a:pt x="612" y="191"/>
                  </a:lnTo>
                  <a:lnTo>
                    <a:pt x="618" y="197"/>
                  </a:lnTo>
                  <a:lnTo>
                    <a:pt x="618" y="202"/>
                  </a:lnTo>
                  <a:lnTo>
                    <a:pt x="624" y="207"/>
                  </a:lnTo>
                  <a:lnTo>
                    <a:pt x="629" y="213"/>
                  </a:lnTo>
                  <a:lnTo>
                    <a:pt x="635" y="218"/>
                  </a:lnTo>
                  <a:lnTo>
                    <a:pt x="641" y="223"/>
                  </a:lnTo>
                  <a:lnTo>
                    <a:pt x="641" y="228"/>
                  </a:lnTo>
                  <a:lnTo>
                    <a:pt x="646" y="234"/>
                  </a:lnTo>
                  <a:lnTo>
                    <a:pt x="652" y="239"/>
                  </a:lnTo>
                  <a:lnTo>
                    <a:pt x="658" y="244"/>
                  </a:lnTo>
                  <a:lnTo>
                    <a:pt x="658" y="250"/>
                  </a:lnTo>
                  <a:lnTo>
                    <a:pt x="663" y="255"/>
                  </a:lnTo>
                  <a:lnTo>
                    <a:pt x="669" y="260"/>
                  </a:lnTo>
                  <a:lnTo>
                    <a:pt x="675" y="266"/>
                  </a:lnTo>
                  <a:lnTo>
                    <a:pt x="675" y="271"/>
                  </a:lnTo>
                  <a:lnTo>
                    <a:pt x="680" y="276"/>
                  </a:lnTo>
                  <a:lnTo>
                    <a:pt x="686" y="282"/>
                  </a:lnTo>
                  <a:lnTo>
                    <a:pt x="686" y="287"/>
                  </a:lnTo>
                  <a:lnTo>
                    <a:pt x="692" y="292"/>
                  </a:lnTo>
                  <a:lnTo>
                    <a:pt x="697" y="298"/>
                  </a:lnTo>
                  <a:lnTo>
                    <a:pt x="697" y="303"/>
                  </a:lnTo>
                  <a:lnTo>
                    <a:pt x="703" y="308"/>
                  </a:lnTo>
                  <a:lnTo>
                    <a:pt x="709" y="314"/>
                  </a:lnTo>
                  <a:lnTo>
                    <a:pt x="714" y="319"/>
                  </a:lnTo>
                  <a:lnTo>
                    <a:pt x="714" y="324"/>
                  </a:lnTo>
                  <a:lnTo>
                    <a:pt x="720" y="329"/>
                  </a:lnTo>
                  <a:lnTo>
                    <a:pt x="720" y="335"/>
                  </a:lnTo>
                  <a:lnTo>
                    <a:pt x="726" y="340"/>
                  </a:lnTo>
                  <a:lnTo>
                    <a:pt x="731" y="345"/>
                  </a:lnTo>
                  <a:lnTo>
                    <a:pt x="737" y="351"/>
                  </a:lnTo>
                  <a:lnTo>
                    <a:pt x="737" y="356"/>
                  </a:lnTo>
                  <a:lnTo>
                    <a:pt x="743" y="361"/>
                  </a:lnTo>
                  <a:lnTo>
                    <a:pt x="743" y="367"/>
                  </a:lnTo>
                  <a:lnTo>
                    <a:pt x="748" y="372"/>
                  </a:lnTo>
                  <a:lnTo>
                    <a:pt x="754" y="377"/>
                  </a:lnTo>
                  <a:lnTo>
                    <a:pt x="754" y="383"/>
                  </a:lnTo>
                  <a:lnTo>
                    <a:pt x="760" y="388"/>
                  </a:lnTo>
                  <a:lnTo>
                    <a:pt x="760" y="393"/>
                  </a:lnTo>
                  <a:lnTo>
                    <a:pt x="765" y="399"/>
                  </a:lnTo>
                  <a:lnTo>
                    <a:pt x="771" y="404"/>
                  </a:lnTo>
                  <a:lnTo>
                    <a:pt x="771" y="409"/>
                  </a:lnTo>
                  <a:lnTo>
                    <a:pt x="777" y="414"/>
                  </a:lnTo>
                  <a:lnTo>
                    <a:pt x="777" y="420"/>
                  </a:lnTo>
                  <a:lnTo>
                    <a:pt x="782" y="425"/>
                  </a:lnTo>
                  <a:lnTo>
                    <a:pt x="788" y="430"/>
                  </a:lnTo>
                  <a:lnTo>
                    <a:pt x="788" y="436"/>
                  </a:lnTo>
                  <a:lnTo>
                    <a:pt x="794" y="441"/>
                  </a:lnTo>
                  <a:lnTo>
                    <a:pt x="794" y="446"/>
                  </a:lnTo>
                  <a:lnTo>
                    <a:pt x="799" y="452"/>
                  </a:lnTo>
                  <a:lnTo>
                    <a:pt x="805" y="457"/>
                  </a:lnTo>
                  <a:lnTo>
                    <a:pt x="805" y="462"/>
                  </a:lnTo>
                  <a:lnTo>
                    <a:pt x="811" y="468"/>
                  </a:lnTo>
                  <a:lnTo>
                    <a:pt x="811" y="473"/>
                  </a:lnTo>
                  <a:lnTo>
                    <a:pt x="816" y="478"/>
                  </a:lnTo>
                  <a:lnTo>
                    <a:pt x="816" y="484"/>
                  </a:lnTo>
                  <a:lnTo>
                    <a:pt x="822" y="489"/>
                  </a:lnTo>
                  <a:lnTo>
                    <a:pt x="828" y="494"/>
                  </a:lnTo>
                  <a:lnTo>
                    <a:pt x="828" y="500"/>
                  </a:lnTo>
                  <a:lnTo>
                    <a:pt x="833" y="505"/>
                  </a:lnTo>
                  <a:lnTo>
                    <a:pt x="833" y="510"/>
                  </a:lnTo>
                  <a:lnTo>
                    <a:pt x="839" y="515"/>
                  </a:lnTo>
                  <a:lnTo>
                    <a:pt x="839" y="521"/>
                  </a:lnTo>
                  <a:lnTo>
                    <a:pt x="845" y="526"/>
                  </a:lnTo>
                  <a:lnTo>
                    <a:pt x="850" y="531"/>
                  </a:lnTo>
                  <a:lnTo>
                    <a:pt x="850" y="537"/>
                  </a:lnTo>
                  <a:lnTo>
                    <a:pt x="856" y="542"/>
                  </a:lnTo>
                  <a:lnTo>
                    <a:pt x="856" y="547"/>
                  </a:lnTo>
                  <a:lnTo>
                    <a:pt x="862" y="553"/>
                  </a:lnTo>
                  <a:lnTo>
                    <a:pt x="862" y="558"/>
                  </a:lnTo>
                  <a:lnTo>
                    <a:pt x="867" y="563"/>
                  </a:lnTo>
                  <a:lnTo>
                    <a:pt x="867" y="569"/>
                  </a:lnTo>
                  <a:lnTo>
                    <a:pt x="873" y="574"/>
                  </a:lnTo>
                  <a:lnTo>
                    <a:pt x="873" y="579"/>
                  </a:lnTo>
                  <a:lnTo>
                    <a:pt x="879" y="585"/>
                  </a:lnTo>
                  <a:lnTo>
                    <a:pt x="879" y="590"/>
                  </a:lnTo>
                  <a:lnTo>
                    <a:pt x="884" y="595"/>
                  </a:lnTo>
                  <a:lnTo>
                    <a:pt x="890" y="600"/>
                  </a:lnTo>
                  <a:lnTo>
                    <a:pt x="890" y="606"/>
                  </a:lnTo>
                  <a:lnTo>
                    <a:pt x="896" y="611"/>
                  </a:lnTo>
                  <a:lnTo>
                    <a:pt x="896" y="616"/>
                  </a:lnTo>
                  <a:lnTo>
                    <a:pt x="901" y="622"/>
                  </a:lnTo>
                  <a:lnTo>
                    <a:pt x="901" y="627"/>
                  </a:lnTo>
                  <a:lnTo>
                    <a:pt x="907" y="632"/>
                  </a:lnTo>
                  <a:lnTo>
                    <a:pt x="907" y="638"/>
                  </a:lnTo>
                  <a:lnTo>
                    <a:pt x="913" y="643"/>
                  </a:lnTo>
                  <a:lnTo>
                    <a:pt x="913" y="648"/>
                  </a:lnTo>
                  <a:lnTo>
                    <a:pt x="918" y="654"/>
                  </a:lnTo>
                  <a:lnTo>
                    <a:pt x="918" y="659"/>
                  </a:lnTo>
                  <a:lnTo>
                    <a:pt x="924" y="664"/>
                  </a:lnTo>
                  <a:lnTo>
                    <a:pt x="924" y="670"/>
                  </a:lnTo>
                  <a:lnTo>
                    <a:pt x="930" y="675"/>
                  </a:lnTo>
                  <a:lnTo>
                    <a:pt x="930" y="680"/>
                  </a:lnTo>
                  <a:lnTo>
                    <a:pt x="935" y="686"/>
                  </a:lnTo>
                  <a:lnTo>
                    <a:pt x="935" y="691"/>
                  </a:lnTo>
                  <a:lnTo>
                    <a:pt x="941" y="696"/>
                  </a:lnTo>
                  <a:lnTo>
                    <a:pt x="941" y="701"/>
                  </a:lnTo>
                  <a:lnTo>
                    <a:pt x="947" y="707"/>
                  </a:lnTo>
                  <a:lnTo>
                    <a:pt x="947" y="712"/>
                  </a:lnTo>
                  <a:lnTo>
                    <a:pt x="952" y="717"/>
                  </a:lnTo>
                  <a:lnTo>
                    <a:pt x="952" y="723"/>
                  </a:lnTo>
                  <a:lnTo>
                    <a:pt x="958" y="728"/>
                  </a:lnTo>
                  <a:lnTo>
                    <a:pt x="958" y="733"/>
                  </a:lnTo>
                  <a:lnTo>
                    <a:pt x="964" y="739"/>
                  </a:lnTo>
                  <a:lnTo>
                    <a:pt x="964" y="744"/>
                  </a:lnTo>
                  <a:lnTo>
                    <a:pt x="969" y="749"/>
                  </a:lnTo>
                  <a:lnTo>
                    <a:pt x="969" y="755"/>
                  </a:lnTo>
                  <a:lnTo>
                    <a:pt x="975" y="760"/>
                  </a:lnTo>
                  <a:lnTo>
                    <a:pt x="975" y="765"/>
                  </a:lnTo>
                  <a:lnTo>
                    <a:pt x="981" y="771"/>
                  </a:lnTo>
                  <a:lnTo>
                    <a:pt x="981" y="776"/>
                  </a:lnTo>
                  <a:lnTo>
                    <a:pt x="986" y="781"/>
                  </a:lnTo>
                  <a:lnTo>
                    <a:pt x="986" y="786"/>
                  </a:lnTo>
                  <a:lnTo>
                    <a:pt x="992" y="792"/>
                  </a:lnTo>
                  <a:lnTo>
                    <a:pt x="992" y="797"/>
                  </a:lnTo>
                  <a:lnTo>
                    <a:pt x="998" y="802"/>
                  </a:lnTo>
                  <a:lnTo>
                    <a:pt x="998" y="808"/>
                  </a:lnTo>
                  <a:lnTo>
                    <a:pt x="1003" y="813"/>
                  </a:lnTo>
                  <a:lnTo>
                    <a:pt x="1003" y="818"/>
                  </a:lnTo>
                  <a:lnTo>
                    <a:pt x="1009" y="824"/>
                  </a:lnTo>
                  <a:lnTo>
                    <a:pt x="1009" y="829"/>
                  </a:lnTo>
                  <a:lnTo>
                    <a:pt x="1015" y="834"/>
                  </a:lnTo>
                  <a:lnTo>
                    <a:pt x="1015" y="840"/>
                  </a:lnTo>
                  <a:lnTo>
                    <a:pt x="1020" y="845"/>
                  </a:lnTo>
                  <a:lnTo>
                    <a:pt x="1020" y="850"/>
                  </a:lnTo>
                  <a:lnTo>
                    <a:pt x="1026" y="856"/>
                  </a:lnTo>
                  <a:lnTo>
                    <a:pt x="1026" y="861"/>
                  </a:lnTo>
                  <a:lnTo>
                    <a:pt x="1032" y="866"/>
                  </a:lnTo>
                  <a:lnTo>
                    <a:pt x="1032" y="872"/>
                  </a:lnTo>
                  <a:lnTo>
                    <a:pt x="1037" y="877"/>
                  </a:lnTo>
                  <a:lnTo>
                    <a:pt x="1037" y="882"/>
                  </a:lnTo>
                  <a:lnTo>
                    <a:pt x="1043" y="887"/>
                  </a:lnTo>
                  <a:lnTo>
                    <a:pt x="1043" y="893"/>
                  </a:lnTo>
                  <a:lnTo>
                    <a:pt x="1049" y="898"/>
                  </a:lnTo>
                  <a:lnTo>
                    <a:pt x="1049" y="903"/>
                  </a:lnTo>
                  <a:lnTo>
                    <a:pt x="1054" y="909"/>
                  </a:lnTo>
                  <a:lnTo>
                    <a:pt x="1054" y="914"/>
                  </a:lnTo>
                  <a:lnTo>
                    <a:pt x="1060" y="919"/>
                  </a:lnTo>
                  <a:lnTo>
                    <a:pt x="1060" y="925"/>
                  </a:lnTo>
                  <a:lnTo>
                    <a:pt x="1066" y="930"/>
                  </a:lnTo>
                  <a:lnTo>
                    <a:pt x="1066" y="935"/>
                  </a:lnTo>
                  <a:lnTo>
                    <a:pt x="1071" y="941"/>
                  </a:lnTo>
                  <a:lnTo>
                    <a:pt x="1071" y="946"/>
                  </a:lnTo>
                  <a:lnTo>
                    <a:pt x="1071" y="951"/>
                  </a:lnTo>
                  <a:lnTo>
                    <a:pt x="1077" y="957"/>
                  </a:lnTo>
                  <a:lnTo>
                    <a:pt x="1077" y="962"/>
                  </a:lnTo>
                  <a:lnTo>
                    <a:pt x="1083" y="967"/>
                  </a:lnTo>
                  <a:lnTo>
                    <a:pt x="1083" y="972"/>
                  </a:lnTo>
                  <a:lnTo>
                    <a:pt x="1088" y="978"/>
                  </a:lnTo>
                  <a:lnTo>
                    <a:pt x="1088" y="983"/>
                  </a:lnTo>
                  <a:lnTo>
                    <a:pt x="1094" y="988"/>
                  </a:lnTo>
                  <a:lnTo>
                    <a:pt x="1094" y="994"/>
                  </a:lnTo>
                  <a:lnTo>
                    <a:pt x="1100" y="999"/>
                  </a:lnTo>
                  <a:lnTo>
                    <a:pt x="1100" y="1004"/>
                  </a:lnTo>
                  <a:lnTo>
                    <a:pt x="1105" y="1010"/>
                  </a:lnTo>
                  <a:lnTo>
                    <a:pt x="1105" y="1015"/>
                  </a:lnTo>
                  <a:lnTo>
                    <a:pt x="1111" y="1020"/>
                  </a:lnTo>
                  <a:lnTo>
                    <a:pt x="1111" y="1026"/>
                  </a:lnTo>
                  <a:lnTo>
                    <a:pt x="1117" y="1031"/>
                  </a:lnTo>
                  <a:lnTo>
                    <a:pt x="1117" y="1036"/>
                  </a:lnTo>
                  <a:lnTo>
                    <a:pt x="1122" y="1042"/>
                  </a:lnTo>
                  <a:lnTo>
                    <a:pt x="1128" y="1047"/>
                  </a:lnTo>
                  <a:lnTo>
                    <a:pt x="1134" y="1047"/>
                  </a:lnTo>
                  <a:lnTo>
                    <a:pt x="1139" y="1047"/>
                  </a:lnTo>
                  <a:lnTo>
                    <a:pt x="1145" y="1047"/>
                  </a:lnTo>
                  <a:lnTo>
                    <a:pt x="1151" y="1047"/>
                  </a:lnTo>
                  <a:lnTo>
                    <a:pt x="1156" y="1047"/>
                  </a:lnTo>
                  <a:lnTo>
                    <a:pt x="1162" y="1047"/>
                  </a:lnTo>
                  <a:lnTo>
                    <a:pt x="1168" y="1047"/>
                  </a:lnTo>
                  <a:lnTo>
                    <a:pt x="1173" y="1047"/>
                  </a:lnTo>
                  <a:lnTo>
                    <a:pt x="1179" y="1047"/>
                  </a:lnTo>
                  <a:lnTo>
                    <a:pt x="1185" y="1047"/>
                  </a:lnTo>
                  <a:lnTo>
                    <a:pt x="1190" y="1047"/>
                  </a:lnTo>
                  <a:lnTo>
                    <a:pt x="1196" y="1047"/>
                  </a:lnTo>
                  <a:lnTo>
                    <a:pt x="1202" y="1047"/>
                  </a:lnTo>
                  <a:lnTo>
                    <a:pt x="1207" y="1047"/>
                  </a:lnTo>
                  <a:lnTo>
                    <a:pt x="1213" y="1047"/>
                  </a:lnTo>
                  <a:lnTo>
                    <a:pt x="1219" y="1047"/>
                  </a:lnTo>
                  <a:lnTo>
                    <a:pt x="1224" y="1047"/>
                  </a:lnTo>
                  <a:lnTo>
                    <a:pt x="1230" y="1047"/>
                  </a:lnTo>
                  <a:lnTo>
                    <a:pt x="1236" y="1047"/>
                  </a:lnTo>
                  <a:lnTo>
                    <a:pt x="1241" y="1047"/>
                  </a:lnTo>
                  <a:lnTo>
                    <a:pt x="1247" y="1047"/>
                  </a:lnTo>
                  <a:lnTo>
                    <a:pt x="1253" y="1047"/>
                  </a:lnTo>
                  <a:lnTo>
                    <a:pt x="1259" y="1047"/>
                  </a:lnTo>
                  <a:lnTo>
                    <a:pt x="1264" y="1047"/>
                  </a:lnTo>
                  <a:lnTo>
                    <a:pt x="1270" y="1047"/>
                  </a:lnTo>
                  <a:lnTo>
                    <a:pt x="1276" y="1047"/>
                  </a:lnTo>
                  <a:lnTo>
                    <a:pt x="1281" y="1047"/>
                  </a:lnTo>
                  <a:lnTo>
                    <a:pt x="1287" y="1047"/>
                  </a:lnTo>
                  <a:lnTo>
                    <a:pt x="1293" y="1047"/>
                  </a:lnTo>
                  <a:lnTo>
                    <a:pt x="1298" y="1047"/>
                  </a:lnTo>
                  <a:lnTo>
                    <a:pt x="1304" y="1047"/>
                  </a:lnTo>
                  <a:lnTo>
                    <a:pt x="1310" y="1047"/>
                  </a:lnTo>
                  <a:lnTo>
                    <a:pt x="1315" y="1047"/>
                  </a:lnTo>
                  <a:lnTo>
                    <a:pt x="1321" y="1047"/>
                  </a:lnTo>
                  <a:lnTo>
                    <a:pt x="1327" y="1047"/>
                  </a:lnTo>
                  <a:lnTo>
                    <a:pt x="1332" y="1047"/>
                  </a:lnTo>
                  <a:lnTo>
                    <a:pt x="1338" y="1047"/>
                  </a:lnTo>
                  <a:lnTo>
                    <a:pt x="1344" y="1047"/>
                  </a:lnTo>
                  <a:lnTo>
                    <a:pt x="1349" y="1047"/>
                  </a:lnTo>
                  <a:lnTo>
                    <a:pt x="1355" y="1047"/>
                  </a:lnTo>
                  <a:lnTo>
                    <a:pt x="1361" y="1047"/>
                  </a:lnTo>
                  <a:lnTo>
                    <a:pt x="1366" y="1047"/>
                  </a:lnTo>
                  <a:lnTo>
                    <a:pt x="1372" y="1047"/>
                  </a:lnTo>
                  <a:lnTo>
                    <a:pt x="1378" y="1047"/>
                  </a:lnTo>
                  <a:lnTo>
                    <a:pt x="1383" y="1047"/>
                  </a:lnTo>
                  <a:lnTo>
                    <a:pt x="1389" y="1047"/>
                  </a:lnTo>
                  <a:lnTo>
                    <a:pt x="1395" y="1047"/>
                  </a:lnTo>
                  <a:lnTo>
                    <a:pt x="1400" y="1047"/>
                  </a:lnTo>
                  <a:lnTo>
                    <a:pt x="1406" y="1047"/>
                  </a:lnTo>
                  <a:lnTo>
                    <a:pt x="1412" y="1047"/>
                  </a:lnTo>
                  <a:lnTo>
                    <a:pt x="1417" y="1047"/>
                  </a:lnTo>
                  <a:lnTo>
                    <a:pt x="1423" y="1047"/>
                  </a:lnTo>
                  <a:lnTo>
                    <a:pt x="1429" y="1047"/>
                  </a:lnTo>
                  <a:lnTo>
                    <a:pt x="1434" y="1047"/>
                  </a:lnTo>
                  <a:lnTo>
                    <a:pt x="1440" y="1047"/>
                  </a:lnTo>
                  <a:lnTo>
                    <a:pt x="1446" y="1047"/>
                  </a:lnTo>
                  <a:lnTo>
                    <a:pt x="1451" y="1047"/>
                  </a:lnTo>
                  <a:lnTo>
                    <a:pt x="1457" y="1047"/>
                  </a:lnTo>
                  <a:lnTo>
                    <a:pt x="1463" y="1047"/>
                  </a:lnTo>
                  <a:lnTo>
                    <a:pt x="1468" y="1047"/>
                  </a:lnTo>
                  <a:lnTo>
                    <a:pt x="1474" y="1047"/>
                  </a:lnTo>
                  <a:lnTo>
                    <a:pt x="1480" y="1047"/>
                  </a:lnTo>
                  <a:lnTo>
                    <a:pt x="1485" y="1047"/>
                  </a:lnTo>
                  <a:lnTo>
                    <a:pt x="1491" y="1047"/>
                  </a:lnTo>
                  <a:lnTo>
                    <a:pt x="1497" y="1047"/>
                  </a:lnTo>
                  <a:lnTo>
                    <a:pt x="1502" y="1047"/>
                  </a:lnTo>
                  <a:lnTo>
                    <a:pt x="1508" y="1047"/>
                  </a:lnTo>
                  <a:lnTo>
                    <a:pt x="1514" y="1047"/>
                  </a:lnTo>
                  <a:lnTo>
                    <a:pt x="1519" y="1047"/>
                  </a:lnTo>
                  <a:lnTo>
                    <a:pt x="1525" y="1047"/>
                  </a:lnTo>
                  <a:lnTo>
                    <a:pt x="1531" y="1047"/>
                  </a:lnTo>
                  <a:lnTo>
                    <a:pt x="1536" y="1047"/>
                  </a:lnTo>
                  <a:lnTo>
                    <a:pt x="1542" y="1047"/>
                  </a:lnTo>
                  <a:lnTo>
                    <a:pt x="1548" y="1047"/>
                  </a:lnTo>
                  <a:lnTo>
                    <a:pt x="1553" y="1047"/>
                  </a:lnTo>
                  <a:lnTo>
                    <a:pt x="1559" y="1047"/>
                  </a:lnTo>
                  <a:lnTo>
                    <a:pt x="1565" y="1047"/>
                  </a:lnTo>
                  <a:lnTo>
                    <a:pt x="1570" y="1047"/>
                  </a:lnTo>
                  <a:lnTo>
                    <a:pt x="1576" y="1047"/>
                  </a:lnTo>
                  <a:lnTo>
                    <a:pt x="1582" y="1047"/>
                  </a:lnTo>
                  <a:lnTo>
                    <a:pt x="1587" y="1047"/>
                  </a:lnTo>
                  <a:lnTo>
                    <a:pt x="1593" y="1047"/>
                  </a:lnTo>
                  <a:lnTo>
                    <a:pt x="1599" y="1047"/>
                  </a:lnTo>
                  <a:lnTo>
                    <a:pt x="1604" y="1047"/>
                  </a:lnTo>
                  <a:lnTo>
                    <a:pt x="1610" y="1047"/>
                  </a:lnTo>
                  <a:lnTo>
                    <a:pt x="1616" y="1047"/>
                  </a:lnTo>
                  <a:lnTo>
                    <a:pt x="1621" y="1047"/>
                  </a:lnTo>
                  <a:lnTo>
                    <a:pt x="1627" y="1047"/>
                  </a:lnTo>
                  <a:lnTo>
                    <a:pt x="1633" y="1047"/>
                  </a:lnTo>
                  <a:lnTo>
                    <a:pt x="1638" y="1047"/>
                  </a:lnTo>
                  <a:lnTo>
                    <a:pt x="1644" y="1047"/>
                  </a:lnTo>
                  <a:lnTo>
                    <a:pt x="1650" y="1047"/>
                  </a:lnTo>
                  <a:lnTo>
                    <a:pt x="1655" y="1047"/>
                  </a:lnTo>
                  <a:lnTo>
                    <a:pt x="1661" y="1047"/>
                  </a:lnTo>
                  <a:lnTo>
                    <a:pt x="1667" y="1047"/>
                  </a:lnTo>
                  <a:lnTo>
                    <a:pt x="1672" y="1047"/>
                  </a:lnTo>
                  <a:lnTo>
                    <a:pt x="1678" y="1047"/>
                  </a:lnTo>
                  <a:lnTo>
                    <a:pt x="1684" y="1047"/>
                  </a:lnTo>
                  <a:lnTo>
                    <a:pt x="1689" y="1047"/>
                  </a:lnTo>
                  <a:lnTo>
                    <a:pt x="1695" y="1047"/>
                  </a:lnTo>
                  <a:lnTo>
                    <a:pt x="1701" y="1047"/>
                  </a:lnTo>
                  <a:lnTo>
                    <a:pt x="1706" y="1047"/>
                  </a:lnTo>
                  <a:lnTo>
                    <a:pt x="1712" y="1047"/>
                  </a:lnTo>
                  <a:lnTo>
                    <a:pt x="1718" y="1047"/>
                  </a:lnTo>
                  <a:lnTo>
                    <a:pt x="1723" y="1047"/>
                  </a:lnTo>
                  <a:lnTo>
                    <a:pt x="1729" y="1047"/>
                  </a:lnTo>
                  <a:lnTo>
                    <a:pt x="1735" y="1047"/>
                  </a:lnTo>
                  <a:lnTo>
                    <a:pt x="1740" y="1047"/>
                  </a:lnTo>
                  <a:lnTo>
                    <a:pt x="1746" y="1047"/>
                  </a:lnTo>
                  <a:lnTo>
                    <a:pt x="1752" y="1047"/>
                  </a:lnTo>
                  <a:lnTo>
                    <a:pt x="1757" y="1047"/>
                  </a:lnTo>
                  <a:lnTo>
                    <a:pt x="1763" y="1047"/>
                  </a:lnTo>
                  <a:lnTo>
                    <a:pt x="1769" y="1047"/>
                  </a:lnTo>
                  <a:lnTo>
                    <a:pt x="1774" y="1047"/>
                  </a:lnTo>
                  <a:lnTo>
                    <a:pt x="1780" y="1047"/>
                  </a:lnTo>
                  <a:lnTo>
                    <a:pt x="1786" y="1047"/>
                  </a:lnTo>
                  <a:lnTo>
                    <a:pt x="1791" y="1047"/>
                  </a:lnTo>
                  <a:lnTo>
                    <a:pt x="1797" y="1047"/>
                  </a:lnTo>
                  <a:lnTo>
                    <a:pt x="1803" y="1047"/>
                  </a:lnTo>
                  <a:lnTo>
                    <a:pt x="1808" y="1047"/>
                  </a:lnTo>
                  <a:lnTo>
                    <a:pt x="1814" y="1047"/>
                  </a:lnTo>
                  <a:lnTo>
                    <a:pt x="1820" y="1047"/>
                  </a:lnTo>
                  <a:lnTo>
                    <a:pt x="1825" y="1047"/>
                  </a:lnTo>
                  <a:lnTo>
                    <a:pt x="1831" y="1047"/>
                  </a:lnTo>
                  <a:lnTo>
                    <a:pt x="1837" y="1047"/>
                  </a:lnTo>
                  <a:lnTo>
                    <a:pt x="1842" y="1047"/>
                  </a:lnTo>
                  <a:lnTo>
                    <a:pt x="1848" y="1047"/>
                  </a:lnTo>
                  <a:lnTo>
                    <a:pt x="1854" y="1047"/>
                  </a:lnTo>
                  <a:lnTo>
                    <a:pt x="1859" y="1047"/>
                  </a:lnTo>
                  <a:lnTo>
                    <a:pt x="1865" y="1047"/>
                  </a:lnTo>
                  <a:lnTo>
                    <a:pt x="1871" y="1047"/>
                  </a:lnTo>
                  <a:lnTo>
                    <a:pt x="1876" y="1047"/>
                  </a:lnTo>
                  <a:lnTo>
                    <a:pt x="1882" y="1047"/>
                  </a:lnTo>
                  <a:lnTo>
                    <a:pt x="1888" y="1047"/>
                  </a:lnTo>
                  <a:lnTo>
                    <a:pt x="1893" y="1047"/>
                  </a:lnTo>
                  <a:lnTo>
                    <a:pt x="1899" y="1047"/>
                  </a:lnTo>
                  <a:lnTo>
                    <a:pt x="1905" y="1047"/>
                  </a:lnTo>
                  <a:lnTo>
                    <a:pt x="1910" y="1047"/>
                  </a:lnTo>
                  <a:lnTo>
                    <a:pt x="1916" y="1047"/>
                  </a:lnTo>
                  <a:lnTo>
                    <a:pt x="1922" y="1047"/>
                  </a:lnTo>
                  <a:lnTo>
                    <a:pt x="1927" y="1047"/>
                  </a:lnTo>
                  <a:lnTo>
                    <a:pt x="1933" y="1047"/>
                  </a:lnTo>
                  <a:lnTo>
                    <a:pt x="1939" y="1047"/>
                  </a:lnTo>
                  <a:lnTo>
                    <a:pt x="1944" y="1047"/>
                  </a:lnTo>
                  <a:lnTo>
                    <a:pt x="1950" y="1047"/>
                  </a:lnTo>
                  <a:lnTo>
                    <a:pt x="1956" y="1047"/>
                  </a:lnTo>
                  <a:lnTo>
                    <a:pt x="1961" y="1047"/>
                  </a:lnTo>
                  <a:lnTo>
                    <a:pt x="1967" y="1047"/>
                  </a:lnTo>
                  <a:lnTo>
                    <a:pt x="1973" y="1047"/>
                  </a:lnTo>
                  <a:lnTo>
                    <a:pt x="1979" y="1047"/>
                  </a:lnTo>
                  <a:lnTo>
                    <a:pt x="1984" y="1047"/>
                  </a:lnTo>
                  <a:lnTo>
                    <a:pt x="1990" y="1047"/>
                  </a:lnTo>
                  <a:lnTo>
                    <a:pt x="1996" y="1047"/>
                  </a:lnTo>
                  <a:lnTo>
                    <a:pt x="2001" y="1047"/>
                  </a:lnTo>
                  <a:lnTo>
                    <a:pt x="2007" y="1047"/>
                  </a:lnTo>
                  <a:lnTo>
                    <a:pt x="2013" y="1047"/>
                  </a:lnTo>
                  <a:lnTo>
                    <a:pt x="2018" y="1047"/>
                  </a:lnTo>
                  <a:lnTo>
                    <a:pt x="2024" y="1047"/>
                  </a:lnTo>
                  <a:lnTo>
                    <a:pt x="2030" y="1047"/>
                  </a:lnTo>
                  <a:lnTo>
                    <a:pt x="2035" y="1047"/>
                  </a:lnTo>
                  <a:lnTo>
                    <a:pt x="2041" y="1047"/>
                  </a:lnTo>
                  <a:lnTo>
                    <a:pt x="2047" y="1047"/>
                  </a:lnTo>
                  <a:lnTo>
                    <a:pt x="2052" y="1047"/>
                  </a:lnTo>
                  <a:lnTo>
                    <a:pt x="2058" y="1047"/>
                  </a:lnTo>
                  <a:lnTo>
                    <a:pt x="2064" y="1047"/>
                  </a:lnTo>
                  <a:lnTo>
                    <a:pt x="2069" y="1047"/>
                  </a:lnTo>
                  <a:lnTo>
                    <a:pt x="2075" y="1047"/>
                  </a:lnTo>
                  <a:lnTo>
                    <a:pt x="2081" y="1047"/>
                  </a:lnTo>
                  <a:lnTo>
                    <a:pt x="2086" y="1047"/>
                  </a:lnTo>
                  <a:lnTo>
                    <a:pt x="2092" y="1047"/>
                  </a:lnTo>
                  <a:lnTo>
                    <a:pt x="2098" y="1047"/>
                  </a:lnTo>
                  <a:lnTo>
                    <a:pt x="2103" y="1047"/>
                  </a:lnTo>
                  <a:lnTo>
                    <a:pt x="2109" y="1047"/>
                  </a:lnTo>
                  <a:lnTo>
                    <a:pt x="2115" y="1047"/>
                  </a:lnTo>
                  <a:lnTo>
                    <a:pt x="2120" y="1047"/>
                  </a:lnTo>
                  <a:lnTo>
                    <a:pt x="2126" y="1047"/>
                  </a:lnTo>
                  <a:lnTo>
                    <a:pt x="2132" y="1047"/>
                  </a:lnTo>
                  <a:lnTo>
                    <a:pt x="2137" y="1047"/>
                  </a:lnTo>
                  <a:lnTo>
                    <a:pt x="2143" y="1047"/>
                  </a:lnTo>
                  <a:lnTo>
                    <a:pt x="2149" y="1047"/>
                  </a:lnTo>
                  <a:lnTo>
                    <a:pt x="2154" y="1047"/>
                  </a:lnTo>
                  <a:lnTo>
                    <a:pt x="2160" y="1047"/>
                  </a:lnTo>
                  <a:lnTo>
                    <a:pt x="2166" y="1047"/>
                  </a:lnTo>
                  <a:lnTo>
                    <a:pt x="2171" y="1047"/>
                  </a:lnTo>
                  <a:lnTo>
                    <a:pt x="2177" y="1047"/>
                  </a:lnTo>
                  <a:lnTo>
                    <a:pt x="2183" y="1047"/>
                  </a:lnTo>
                  <a:lnTo>
                    <a:pt x="2188" y="1047"/>
                  </a:lnTo>
                  <a:lnTo>
                    <a:pt x="2194" y="1047"/>
                  </a:lnTo>
                  <a:lnTo>
                    <a:pt x="2200" y="1047"/>
                  </a:lnTo>
                  <a:lnTo>
                    <a:pt x="2205" y="1047"/>
                  </a:lnTo>
                  <a:lnTo>
                    <a:pt x="2211" y="1047"/>
                  </a:lnTo>
                  <a:lnTo>
                    <a:pt x="2217" y="1047"/>
                  </a:lnTo>
                  <a:lnTo>
                    <a:pt x="2222" y="1047"/>
                  </a:lnTo>
                  <a:lnTo>
                    <a:pt x="2228" y="1047"/>
                  </a:lnTo>
                  <a:lnTo>
                    <a:pt x="2234" y="1047"/>
                  </a:lnTo>
                  <a:lnTo>
                    <a:pt x="2239" y="1047"/>
                  </a:lnTo>
                  <a:lnTo>
                    <a:pt x="2245" y="1042"/>
                  </a:lnTo>
                  <a:lnTo>
                    <a:pt x="2251" y="1036"/>
                  </a:lnTo>
                  <a:lnTo>
                    <a:pt x="2256" y="1031"/>
                  </a:lnTo>
                  <a:lnTo>
                    <a:pt x="2256" y="1026"/>
                  </a:lnTo>
                  <a:lnTo>
                    <a:pt x="2262" y="1020"/>
                  </a:lnTo>
                  <a:lnTo>
                    <a:pt x="2262" y="1015"/>
                  </a:lnTo>
                  <a:lnTo>
                    <a:pt x="2268" y="1010"/>
                  </a:lnTo>
                  <a:lnTo>
                    <a:pt x="2268" y="1004"/>
                  </a:lnTo>
                  <a:lnTo>
                    <a:pt x="2268" y="999"/>
                  </a:lnTo>
                  <a:lnTo>
                    <a:pt x="2273" y="994"/>
                  </a:lnTo>
                  <a:lnTo>
                    <a:pt x="2273" y="988"/>
                  </a:lnTo>
                  <a:lnTo>
                    <a:pt x="2279" y="983"/>
                  </a:lnTo>
                  <a:lnTo>
                    <a:pt x="2279" y="978"/>
                  </a:lnTo>
                  <a:lnTo>
                    <a:pt x="2285" y="972"/>
                  </a:lnTo>
                  <a:lnTo>
                    <a:pt x="2285" y="967"/>
                  </a:lnTo>
                  <a:lnTo>
                    <a:pt x="2290" y="962"/>
                  </a:lnTo>
                  <a:lnTo>
                    <a:pt x="2290" y="957"/>
                  </a:lnTo>
                  <a:lnTo>
                    <a:pt x="2296" y="951"/>
                  </a:lnTo>
                  <a:lnTo>
                    <a:pt x="2296" y="946"/>
                  </a:lnTo>
                  <a:lnTo>
                    <a:pt x="2302" y="941"/>
                  </a:lnTo>
                  <a:lnTo>
                    <a:pt x="2302" y="935"/>
                  </a:lnTo>
                  <a:lnTo>
                    <a:pt x="2307" y="930"/>
                  </a:lnTo>
                  <a:lnTo>
                    <a:pt x="2307" y="925"/>
                  </a:lnTo>
                  <a:lnTo>
                    <a:pt x="2313" y="919"/>
                  </a:lnTo>
                  <a:lnTo>
                    <a:pt x="2313" y="914"/>
                  </a:lnTo>
                  <a:lnTo>
                    <a:pt x="2319" y="909"/>
                  </a:lnTo>
                  <a:lnTo>
                    <a:pt x="2319" y="903"/>
                  </a:lnTo>
                  <a:lnTo>
                    <a:pt x="2324" y="898"/>
                  </a:lnTo>
                  <a:lnTo>
                    <a:pt x="2324" y="893"/>
                  </a:lnTo>
                  <a:lnTo>
                    <a:pt x="2330" y="887"/>
                  </a:lnTo>
                  <a:lnTo>
                    <a:pt x="2330" y="882"/>
                  </a:lnTo>
                  <a:lnTo>
                    <a:pt x="2336" y="877"/>
                  </a:lnTo>
                  <a:lnTo>
                    <a:pt x="2336" y="872"/>
                  </a:lnTo>
                  <a:lnTo>
                    <a:pt x="2341" y="866"/>
                  </a:lnTo>
                  <a:lnTo>
                    <a:pt x="2341" y="861"/>
                  </a:lnTo>
                  <a:lnTo>
                    <a:pt x="2347" y="856"/>
                  </a:lnTo>
                  <a:lnTo>
                    <a:pt x="2347" y="850"/>
                  </a:lnTo>
                  <a:lnTo>
                    <a:pt x="2347" y="845"/>
                  </a:lnTo>
                  <a:lnTo>
                    <a:pt x="2353" y="840"/>
                  </a:lnTo>
                  <a:lnTo>
                    <a:pt x="2353" y="834"/>
                  </a:lnTo>
                  <a:lnTo>
                    <a:pt x="2358" y="829"/>
                  </a:lnTo>
                  <a:lnTo>
                    <a:pt x="2364" y="824"/>
                  </a:lnTo>
                  <a:lnTo>
                    <a:pt x="2364" y="818"/>
                  </a:lnTo>
                  <a:lnTo>
                    <a:pt x="2364" y="813"/>
                  </a:lnTo>
                  <a:lnTo>
                    <a:pt x="2370" y="808"/>
                  </a:lnTo>
                  <a:lnTo>
                    <a:pt x="2370" y="802"/>
                  </a:lnTo>
                  <a:lnTo>
                    <a:pt x="2375" y="797"/>
                  </a:lnTo>
                  <a:lnTo>
                    <a:pt x="2375" y="792"/>
                  </a:lnTo>
                  <a:lnTo>
                    <a:pt x="2381" y="786"/>
                  </a:lnTo>
                  <a:lnTo>
                    <a:pt x="2387" y="781"/>
                  </a:lnTo>
                  <a:lnTo>
                    <a:pt x="2387" y="776"/>
                  </a:lnTo>
                  <a:lnTo>
                    <a:pt x="2387" y="771"/>
                  </a:lnTo>
                  <a:lnTo>
                    <a:pt x="2392" y="765"/>
                  </a:lnTo>
                  <a:lnTo>
                    <a:pt x="2392" y="760"/>
                  </a:lnTo>
                  <a:lnTo>
                    <a:pt x="2398" y="755"/>
                  </a:lnTo>
                  <a:lnTo>
                    <a:pt x="2398" y="749"/>
                  </a:lnTo>
                  <a:lnTo>
                    <a:pt x="2404" y="744"/>
                  </a:lnTo>
                  <a:lnTo>
                    <a:pt x="2404" y="739"/>
                  </a:lnTo>
                  <a:lnTo>
                    <a:pt x="2409" y="733"/>
                  </a:lnTo>
                  <a:lnTo>
                    <a:pt x="2409" y="728"/>
                  </a:lnTo>
                  <a:lnTo>
                    <a:pt x="2415" y="723"/>
                  </a:lnTo>
                  <a:lnTo>
                    <a:pt x="2415" y="717"/>
                  </a:lnTo>
                  <a:lnTo>
                    <a:pt x="2421" y="712"/>
                  </a:lnTo>
                  <a:lnTo>
                    <a:pt x="2426" y="707"/>
                  </a:lnTo>
                  <a:lnTo>
                    <a:pt x="2426" y="701"/>
                  </a:lnTo>
                  <a:lnTo>
                    <a:pt x="2426" y="696"/>
                  </a:lnTo>
                  <a:lnTo>
                    <a:pt x="2432" y="691"/>
                  </a:lnTo>
                  <a:lnTo>
                    <a:pt x="2432" y="686"/>
                  </a:lnTo>
                  <a:lnTo>
                    <a:pt x="2438" y="680"/>
                  </a:lnTo>
                  <a:lnTo>
                    <a:pt x="2443" y="675"/>
                  </a:lnTo>
                  <a:lnTo>
                    <a:pt x="2443" y="670"/>
                  </a:lnTo>
                  <a:lnTo>
                    <a:pt x="2443" y="664"/>
                  </a:lnTo>
                  <a:lnTo>
                    <a:pt x="2449" y="659"/>
                  </a:lnTo>
                  <a:lnTo>
                    <a:pt x="2455" y="654"/>
                  </a:lnTo>
                  <a:lnTo>
                    <a:pt x="2455" y="648"/>
                  </a:lnTo>
                  <a:lnTo>
                    <a:pt x="2460" y="643"/>
                  </a:lnTo>
                  <a:lnTo>
                    <a:pt x="2460" y="638"/>
                  </a:lnTo>
                  <a:lnTo>
                    <a:pt x="2466" y="632"/>
                  </a:lnTo>
                  <a:lnTo>
                    <a:pt x="2466" y="627"/>
                  </a:lnTo>
                  <a:lnTo>
                    <a:pt x="2472" y="622"/>
                  </a:lnTo>
                  <a:lnTo>
                    <a:pt x="2472" y="616"/>
                  </a:lnTo>
                  <a:lnTo>
                    <a:pt x="2477" y="611"/>
                  </a:lnTo>
                  <a:lnTo>
                    <a:pt x="2477" y="606"/>
                  </a:lnTo>
                  <a:lnTo>
                    <a:pt x="2483" y="600"/>
                  </a:lnTo>
                  <a:lnTo>
                    <a:pt x="2483" y="595"/>
                  </a:lnTo>
                  <a:lnTo>
                    <a:pt x="2489" y="590"/>
                  </a:lnTo>
                  <a:lnTo>
                    <a:pt x="2489" y="585"/>
                  </a:lnTo>
                  <a:lnTo>
                    <a:pt x="2494" y="579"/>
                  </a:lnTo>
                  <a:lnTo>
                    <a:pt x="2500" y="574"/>
                  </a:lnTo>
                  <a:lnTo>
                    <a:pt x="2500" y="569"/>
                  </a:lnTo>
                  <a:lnTo>
                    <a:pt x="2500" y="563"/>
                  </a:lnTo>
                  <a:lnTo>
                    <a:pt x="2506" y="558"/>
                  </a:lnTo>
                  <a:lnTo>
                    <a:pt x="2511" y="553"/>
                  </a:lnTo>
                  <a:lnTo>
                    <a:pt x="2511" y="547"/>
                  </a:lnTo>
                  <a:lnTo>
                    <a:pt x="2517" y="542"/>
                  </a:lnTo>
                  <a:lnTo>
                    <a:pt x="2517" y="537"/>
                  </a:lnTo>
                  <a:lnTo>
                    <a:pt x="2523" y="531"/>
                  </a:lnTo>
                  <a:lnTo>
                    <a:pt x="2523" y="526"/>
                  </a:lnTo>
                  <a:lnTo>
                    <a:pt x="2528" y="521"/>
                  </a:lnTo>
                  <a:lnTo>
                    <a:pt x="2534" y="515"/>
                  </a:lnTo>
                  <a:lnTo>
                    <a:pt x="2534" y="510"/>
                  </a:lnTo>
                  <a:lnTo>
                    <a:pt x="2540" y="505"/>
                  </a:lnTo>
                  <a:lnTo>
                    <a:pt x="2540" y="500"/>
                  </a:lnTo>
                  <a:lnTo>
                    <a:pt x="2545" y="494"/>
                  </a:lnTo>
                  <a:lnTo>
                    <a:pt x="2545" y="489"/>
                  </a:lnTo>
                  <a:lnTo>
                    <a:pt x="2551" y="484"/>
                  </a:lnTo>
                  <a:lnTo>
                    <a:pt x="2551" y="478"/>
                  </a:lnTo>
                  <a:lnTo>
                    <a:pt x="2557" y="473"/>
                  </a:lnTo>
                  <a:lnTo>
                    <a:pt x="2562" y="468"/>
                  </a:lnTo>
                  <a:lnTo>
                    <a:pt x="2562" y="462"/>
                  </a:lnTo>
                  <a:lnTo>
                    <a:pt x="2568" y="457"/>
                  </a:lnTo>
                  <a:lnTo>
                    <a:pt x="2568" y="452"/>
                  </a:lnTo>
                  <a:lnTo>
                    <a:pt x="2574" y="446"/>
                  </a:lnTo>
                  <a:lnTo>
                    <a:pt x="2579" y="441"/>
                  </a:lnTo>
                  <a:lnTo>
                    <a:pt x="2579" y="436"/>
                  </a:lnTo>
                  <a:lnTo>
                    <a:pt x="2585" y="430"/>
                  </a:lnTo>
                  <a:lnTo>
                    <a:pt x="2585" y="425"/>
                  </a:lnTo>
                  <a:lnTo>
                    <a:pt x="2591" y="420"/>
                  </a:lnTo>
                  <a:lnTo>
                    <a:pt x="2596" y="414"/>
                  </a:lnTo>
                  <a:lnTo>
                    <a:pt x="2596" y="409"/>
                  </a:lnTo>
                  <a:lnTo>
                    <a:pt x="2602" y="404"/>
                  </a:lnTo>
                  <a:lnTo>
                    <a:pt x="2602" y="399"/>
                  </a:lnTo>
                  <a:lnTo>
                    <a:pt x="2608" y="393"/>
                  </a:lnTo>
                  <a:lnTo>
                    <a:pt x="2613" y="388"/>
                  </a:lnTo>
                  <a:lnTo>
                    <a:pt x="2613" y="383"/>
                  </a:lnTo>
                  <a:lnTo>
                    <a:pt x="2619" y="377"/>
                  </a:lnTo>
                  <a:lnTo>
                    <a:pt x="2619" y="372"/>
                  </a:lnTo>
                  <a:lnTo>
                    <a:pt x="2625" y="367"/>
                  </a:lnTo>
                  <a:lnTo>
                    <a:pt x="2630" y="361"/>
                  </a:lnTo>
                  <a:lnTo>
                    <a:pt x="2630" y="356"/>
                  </a:lnTo>
                  <a:lnTo>
                    <a:pt x="2636" y="351"/>
                  </a:lnTo>
                  <a:lnTo>
                    <a:pt x="2642" y="345"/>
                  </a:lnTo>
                  <a:lnTo>
                    <a:pt x="2642" y="340"/>
                  </a:lnTo>
                  <a:lnTo>
                    <a:pt x="2647" y="335"/>
                  </a:lnTo>
                  <a:lnTo>
                    <a:pt x="2653" y="329"/>
                  </a:lnTo>
                  <a:lnTo>
                    <a:pt x="2653" y="324"/>
                  </a:lnTo>
                  <a:lnTo>
                    <a:pt x="2659" y="319"/>
                  </a:lnTo>
                  <a:lnTo>
                    <a:pt x="2664" y="314"/>
                  </a:lnTo>
                  <a:lnTo>
                    <a:pt x="2664" y="308"/>
                  </a:lnTo>
                  <a:lnTo>
                    <a:pt x="2670" y="303"/>
                  </a:lnTo>
                  <a:lnTo>
                    <a:pt x="2676" y="298"/>
                  </a:lnTo>
                  <a:lnTo>
                    <a:pt x="2676" y="292"/>
                  </a:lnTo>
                  <a:lnTo>
                    <a:pt x="2681" y="287"/>
                  </a:lnTo>
                  <a:lnTo>
                    <a:pt x="2687" y="282"/>
                  </a:lnTo>
                  <a:lnTo>
                    <a:pt x="2687" y="276"/>
                  </a:lnTo>
                  <a:lnTo>
                    <a:pt x="2693" y="271"/>
                  </a:lnTo>
                  <a:lnTo>
                    <a:pt x="2699" y="266"/>
                  </a:lnTo>
                  <a:lnTo>
                    <a:pt x="2704" y="260"/>
                  </a:lnTo>
                  <a:lnTo>
                    <a:pt x="2704" y="255"/>
                  </a:lnTo>
                  <a:lnTo>
                    <a:pt x="2710" y="250"/>
                  </a:lnTo>
                  <a:lnTo>
                    <a:pt x="2716" y="244"/>
                  </a:lnTo>
                  <a:lnTo>
                    <a:pt x="2721" y="239"/>
                  </a:lnTo>
                  <a:lnTo>
                    <a:pt x="2721" y="234"/>
                  </a:lnTo>
                  <a:lnTo>
                    <a:pt x="2727" y="228"/>
                  </a:lnTo>
                  <a:lnTo>
                    <a:pt x="2733" y="223"/>
                  </a:lnTo>
                  <a:lnTo>
                    <a:pt x="2738" y="218"/>
                  </a:lnTo>
                  <a:lnTo>
                    <a:pt x="2738" y="213"/>
                  </a:lnTo>
                  <a:lnTo>
                    <a:pt x="2744" y="207"/>
                  </a:lnTo>
                  <a:lnTo>
                    <a:pt x="2750" y="202"/>
                  </a:lnTo>
                  <a:lnTo>
                    <a:pt x="2755" y="197"/>
                  </a:lnTo>
                  <a:lnTo>
                    <a:pt x="2761" y="191"/>
                  </a:lnTo>
                  <a:lnTo>
                    <a:pt x="2767" y="186"/>
                  </a:lnTo>
                  <a:lnTo>
                    <a:pt x="2767" y="181"/>
                  </a:lnTo>
                  <a:lnTo>
                    <a:pt x="2772" y="175"/>
                  </a:lnTo>
                  <a:lnTo>
                    <a:pt x="2778" y="170"/>
                  </a:lnTo>
                  <a:lnTo>
                    <a:pt x="2784" y="165"/>
                  </a:lnTo>
                  <a:lnTo>
                    <a:pt x="2789" y="159"/>
                  </a:lnTo>
                  <a:lnTo>
                    <a:pt x="2795" y="154"/>
                  </a:lnTo>
                  <a:lnTo>
                    <a:pt x="2801" y="149"/>
                  </a:lnTo>
                  <a:lnTo>
                    <a:pt x="2806" y="143"/>
                  </a:lnTo>
                  <a:lnTo>
                    <a:pt x="2812" y="138"/>
                  </a:lnTo>
                  <a:lnTo>
                    <a:pt x="2818" y="133"/>
                  </a:lnTo>
                  <a:lnTo>
                    <a:pt x="2823" y="128"/>
                  </a:lnTo>
                  <a:lnTo>
                    <a:pt x="2829" y="122"/>
                  </a:lnTo>
                  <a:lnTo>
                    <a:pt x="2835" y="117"/>
                  </a:lnTo>
                  <a:lnTo>
                    <a:pt x="2840" y="112"/>
                  </a:lnTo>
                  <a:lnTo>
                    <a:pt x="2846" y="106"/>
                  </a:lnTo>
                  <a:lnTo>
                    <a:pt x="2852" y="101"/>
                  </a:lnTo>
                  <a:lnTo>
                    <a:pt x="2857" y="96"/>
                  </a:lnTo>
                  <a:lnTo>
                    <a:pt x="2863" y="90"/>
                  </a:lnTo>
                  <a:lnTo>
                    <a:pt x="2869" y="85"/>
                  </a:lnTo>
                  <a:lnTo>
                    <a:pt x="2874" y="80"/>
                  </a:lnTo>
                  <a:lnTo>
                    <a:pt x="2880" y="74"/>
                  </a:lnTo>
                  <a:lnTo>
                    <a:pt x="2886" y="69"/>
                  </a:lnTo>
                  <a:lnTo>
                    <a:pt x="2891" y="69"/>
                  </a:lnTo>
                  <a:lnTo>
                    <a:pt x="2897" y="64"/>
                  </a:lnTo>
                  <a:lnTo>
                    <a:pt x="2903" y="58"/>
                  </a:lnTo>
                  <a:lnTo>
                    <a:pt x="2908" y="58"/>
                  </a:lnTo>
                  <a:lnTo>
                    <a:pt x="2914" y="53"/>
                  </a:lnTo>
                  <a:lnTo>
                    <a:pt x="2920" y="48"/>
                  </a:lnTo>
                  <a:lnTo>
                    <a:pt x="2925" y="48"/>
                  </a:lnTo>
                  <a:lnTo>
                    <a:pt x="2931" y="42"/>
                  </a:lnTo>
                  <a:lnTo>
                    <a:pt x="2937" y="37"/>
                  </a:lnTo>
                  <a:lnTo>
                    <a:pt x="2942" y="37"/>
                  </a:lnTo>
                  <a:lnTo>
                    <a:pt x="2948" y="32"/>
                  </a:lnTo>
                  <a:lnTo>
                    <a:pt x="2954" y="32"/>
                  </a:lnTo>
                  <a:lnTo>
                    <a:pt x="2959" y="27"/>
                  </a:lnTo>
                  <a:lnTo>
                    <a:pt x="2965" y="27"/>
                  </a:lnTo>
                  <a:lnTo>
                    <a:pt x="2971" y="21"/>
                  </a:lnTo>
                  <a:lnTo>
                    <a:pt x="2976" y="21"/>
                  </a:lnTo>
                  <a:lnTo>
                    <a:pt x="2982" y="21"/>
                  </a:lnTo>
                  <a:lnTo>
                    <a:pt x="2988" y="16"/>
                  </a:lnTo>
                  <a:lnTo>
                    <a:pt x="2993" y="16"/>
                  </a:lnTo>
                  <a:lnTo>
                    <a:pt x="2999" y="16"/>
                  </a:lnTo>
                  <a:lnTo>
                    <a:pt x="3005" y="11"/>
                  </a:lnTo>
                  <a:lnTo>
                    <a:pt x="3010" y="11"/>
                  </a:lnTo>
                  <a:lnTo>
                    <a:pt x="3016" y="11"/>
                  </a:lnTo>
                  <a:lnTo>
                    <a:pt x="3022" y="5"/>
                  </a:lnTo>
                  <a:lnTo>
                    <a:pt x="3027" y="5"/>
                  </a:lnTo>
                  <a:lnTo>
                    <a:pt x="3033" y="5"/>
                  </a:lnTo>
                  <a:lnTo>
                    <a:pt x="3039" y="5"/>
                  </a:lnTo>
                  <a:lnTo>
                    <a:pt x="3044" y="5"/>
                  </a:lnTo>
                  <a:lnTo>
                    <a:pt x="3050" y="0"/>
                  </a:lnTo>
                  <a:lnTo>
                    <a:pt x="3056" y="0"/>
                  </a:lnTo>
                  <a:lnTo>
                    <a:pt x="3061" y="0"/>
                  </a:lnTo>
                  <a:lnTo>
                    <a:pt x="3067" y="0"/>
                  </a:lnTo>
                  <a:lnTo>
                    <a:pt x="3073" y="0"/>
                  </a:lnTo>
                  <a:lnTo>
                    <a:pt x="3078" y="0"/>
                  </a:lnTo>
                  <a:lnTo>
                    <a:pt x="3084" y="0"/>
                  </a:lnTo>
                  <a:lnTo>
                    <a:pt x="3090" y="0"/>
                  </a:lnTo>
                  <a:lnTo>
                    <a:pt x="3095" y="0"/>
                  </a:lnTo>
                  <a:lnTo>
                    <a:pt x="3101" y="0"/>
                  </a:lnTo>
                  <a:lnTo>
                    <a:pt x="3107" y="0"/>
                  </a:lnTo>
                  <a:lnTo>
                    <a:pt x="3112" y="0"/>
                  </a:lnTo>
                  <a:lnTo>
                    <a:pt x="3118" y="0"/>
                  </a:lnTo>
                  <a:lnTo>
                    <a:pt x="3124" y="5"/>
                  </a:lnTo>
                  <a:lnTo>
                    <a:pt x="3129" y="5"/>
                  </a:lnTo>
                  <a:lnTo>
                    <a:pt x="3135" y="5"/>
                  </a:lnTo>
                  <a:lnTo>
                    <a:pt x="3141" y="5"/>
                  </a:lnTo>
                  <a:lnTo>
                    <a:pt x="3146" y="5"/>
                  </a:lnTo>
                  <a:lnTo>
                    <a:pt x="3152" y="11"/>
                  </a:lnTo>
                  <a:lnTo>
                    <a:pt x="3158" y="11"/>
                  </a:lnTo>
                  <a:lnTo>
                    <a:pt x="3163" y="11"/>
                  </a:lnTo>
                  <a:lnTo>
                    <a:pt x="3169" y="11"/>
                  </a:lnTo>
                  <a:lnTo>
                    <a:pt x="3175" y="16"/>
                  </a:lnTo>
                  <a:lnTo>
                    <a:pt x="3180" y="16"/>
                  </a:lnTo>
                  <a:lnTo>
                    <a:pt x="3186" y="16"/>
                  </a:lnTo>
                  <a:lnTo>
                    <a:pt x="3192" y="21"/>
                  </a:lnTo>
                  <a:lnTo>
                    <a:pt x="3197" y="21"/>
                  </a:lnTo>
                  <a:lnTo>
                    <a:pt x="3203" y="27"/>
                  </a:lnTo>
                  <a:lnTo>
                    <a:pt x="3209" y="27"/>
                  </a:lnTo>
                  <a:lnTo>
                    <a:pt x="3214" y="32"/>
                  </a:lnTo>
                  <a:lnTo>
                    <a:pt x="3220" y="32"/>
                  </a:lnTo>
                  <a:lnTo>
                    <a:pt x="3226" y="37"/>
                  </a:lnTo>
                  <a:lnTo>
                    <a:pt x="3231" y="37"/>
                  </a:lnTo>
                  <a:lnTo>
                    <a:pt x="3237" y="42"/>
                  </a:lnTo>
                  <a:lnTo>
                    <a:pt x="3243" y="42"/>
                  </a:lnTo>
                  <a:lnTo>
                    <a:pt x="3248" y="48"/>
                  </a:lnTo>
                  <a:lnTo>
                    <a:pt x="3254" y="53"/>
                  </a:lnTo>
                  <a:lnTo>
                    <a:pt x="3260" y="53"/>
                  </a:lnTo>
                  <a:lnTo>
                    <a:pt x="3265" y="58"/>
                  </a:lnTo>
                  <a:lnTo>
                    <a:pt x="3271" y="64"/>
                  </a:lnTo>
                  <a:lnTo>
                    <a:pt x="3277" y="69"/>
                  </a:lnTo>
                  <a:lnTo>
                    <a:pt x="3282" y="69"/>
                  </a:lnTo>
                  <a:lnTo>
                    <a:pt x="3288" y="74"/>
                  </a:lnTo>
                  <a:lnTo>
                    <a:pt x="3294" y="80"/>
                  </a:lnTo>
                  <a:lnTo>
                    <a:pt x="3299" y="85"/>
                  </a:lnTo>
                  <a:lnTo>
                    <a:pt x="3305" y="90"/>
                  </a:lnTo>
                  <a:lnTo>
                    <a:pt x="3311" y="90"/>
                  </a:lnTo>
                  <a:lnTo>
                    <a:pt x="3316" y="96"/>
                  </a:lnTo>
                  <a:lnTo>
                    <a:pt x="3322" y="101"/>
                  </a:lnTo>
                  <a:lnTo>
                    <a:pt x="3328" y="106"/>
                  </a:lnTo>
                  <a:lnTo>
                    <a:pt x="3333" y="112"/>
                  </a:lnTo>
                  <a:lnTo>
                    <a:pt x="3339" y="117"/>
                  </a:lnTo>
                  <a:lnTo>
                    <a:pt x="3345" y="122"/>
                  </a:lnTo>
                  <a:lnTo>
                    <a:pt x="3350" y="128"/>
                  </a:lnTo>
                  <a:lnTo>
                    <a:pt x="3356" y="133"/>
                  </a:lnTo>
                  <a:lnTo>
                    <a:pt x="3362" y="138"/>
                  </a:lnTo>
                  <a:lnTo>
                    <a:pt x="3367" y="138"/>
                  </a:lnTo>
                </a:path>
              </a:pathLst>
            </a:custGeom>
            <a:noFill/>
            <a:ln w="76200">
              <a:solidFill>
                <a:srgbClr val="0000F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27" name="Freeform 214"/>
            <p:cNvSpPr>
              <a:spLocks/>
            </p:cNvSpPr>
            <p:nvPr/>
          </p:nvSpPr>
          <p:spPr bwMode="auto">
            <a:xfrm>
              <a:off x="1799" y="2480"/>
              <a:ext cx="1912" cy="800"/>
            </a:xfrm>
            <a:custGeom>
              <a:avLst/>
              <a:gdLst>
                <a:gd name="T0" fmla="*/ 28 w 3367"/>
                <a:gd name="T1" fmla="*/ 988 h 1047"/>
                <a:gd name="T2" fmla="*/ 62 w 3367"/>
                <a:gd name="T3" fmla="*/ 925 h 1047"/>
                <a:gd name="T4" fmla="*/ 96 w 3367"/>
                <a:gd name="T5" fmla="*/ 861 h 1047"/>
                <a:gd name="T6" fmla="*/ 130 w 3367"/>
                <a:gd name="T7" fmla="*/ 797 h 1047"/>
                <a:gd name="T8" fmla="*/ 164 w 3367"/>
                <a:gd name="T9" fmla="*/ 733 h 1047"/>
                <a:gd name="T10" fmla="*/ 198 w 3367"/>
                <a:gd name="T11" fmla="*/ 670 h 1047"/>
                <a:gd name="T12" fmla="*/ 232 w 3367"/>
                <a:gd name="T13" fmla="*/ 606 h 1047"/>
                <a:gd name="T14" fmla="*/ 272 w 3367"/>
                <a:gd name="T15" fmla="*/ 542 h 1047"/>
                <a:gd name="T16" fmla="*/ 306 w 3367"/>
                <a:gd name="T17" fmla="*/ 478 h 1047"/>
                <a:gd name="T18" fmla="*/ 346 w 3367"/>
                <a:gd name="T19" fmla="*/ 414 h 1047"/>
                <a:gd name="T20" fmla="*/ 391 w 3367"/>
                <a:gd name="T21" fmla="*/ 351 h 1047"/>
                <a:gd name="T22" fmla="*/ 436 w 3367"/>
                <a:gd name="T23" fmla="*/ 287 h 1047"/>
                <a:gd name="T24" fmla="*/ 487 w 3367"/>
                <a:gd name="T25" fmla="*/ 223 h 1047"/>
                <a:gd name="T26" fmla="*/ 544 w 3367"/>
                <a:gd name="T27" fmla="*/ 159 h 1047"/>
                <a:gd name="T28" fmla="*/ 612 w 3367"/>
                <a:gd name="T29" fmla="*/ 96 h 1047"/>
                <a:gd name="T30" fmla="*/ 680 w 3367"/>
                <a:gd name="T31" fmla="*/ 48 h 1047"/>
                <a:gd name="T32" fmla="*/ 748 w 3367"/>
                <a:gd name="T33" fmla="*/ 16 h 1047"/>
                <a:gd name="T34" fmla="*/ 816 w 3367"/>
                <a:gd name="T35" fmla="*/ 0 h 1047"/>
                <a:gd name="T36" fmla="*/ 884 w 3367"/>
                <a:gd name="T37" fmla="*/ 5 h 1047"/>
                <a:gd name="T38" fmla="*/ 952 w 3367"/>
                <a:gd name="T39" fmla="*/ 21 h 1047"/>
                <a:gd name="T40" fmla="*/ 1020 w 3367"/>
                <a:gd name="T41" fmla="*/ 58 h 1047"/>
                <a:gd name="T42" fmla="*/ 1088 w 3367"/>
                <a:gd name="T43" fmla="*/ 112 h 1047"/>
                <a:gd name="T44" fmla="*/ 1156 w 3367"/>
                <a:gd name="T45" fmla="*/ 106 h 1047"/>
                <a:gd name="T46" fmla="*/ 1224 w 3367"/>
                <a:gd name="T47" fmla="*/ 58 h 1047"/>
                <a:gd name="T48" fmla="*/ 1293 w 3367"/>
                <a:gd name="T49" fmla="*/ 21 h 1047"/>
                <a:gd name="T50" fmla="*/ 1361 w 3367"/>
                <a:gd name="T51" fmla="*/ 5 h 1047"/>
                <a:gd name="T52" fmla="*/ 1429 w 3367"/>
                <a:gd name="T53" fmla="*/ 0 h 1047"/>
                <a:gd name="T54" fmla="*/ 1497 w 3367"/>
                <a:gd name="T55" fmla="*/ 16 h 1047"/>
                <a:gd name="T56" fmla="*/ 1565 w 3367"/>
                <a:gd name="T57" fmla="*/ 48 h 1047"/>
                <a:gd name="T58" fmla="*/ 1633 w 3367"/>
                <a:gd name="T59" fmla="*/ 96 h 1047"/>
                <a:gd name="T60" fmla="*/ 1701 w 3367"/>
                <a:gd name="T61" fmla="*/ 159 h 1047"/>
                <a:gd name="T62" fmla="*/ 1763 w 3367"/>
                <a:gd name="T63" fmla="*/ 223 h 1047"/>
                <a:gd name="T64" fmla="*/ 1814 w 3367"/>
                <a:gd name="T65" fmla="*/ 287 h 1047"/>
                <a:gd name="T66" fmla="*/ 1854 w 3367"/>
                <a:gd name="T67" fmla="*/ 351 h 1047"/>
                <a:gd name="T68" fmla="*/ 1899 w 3367"/>
                <a:gd name="T69" fmla="*/ 414 h 1047"/>
                <a:gd name="T70" fmla="*/ 1939 w 3367"/>
                <a:gd name="T71" fmla="*/ 478 h 1047"/>
                <a:gd name="T72" fmla="*/ 1979 w 3367"/>
                <a:gd name="T73" fmla="*/ 542 h 1047"/>
                <a:gd name="T74" fmla="*/ 2013 w 3367"/>
                <a:gd name="T75" fmla="*/ 606 h 1047"/>
                <a:gd name="T76" fmla="*/ 2047 w 3367"/>
                <a:gd name="T77" fmla="*/ 670 h 1047"/>
                <a:gd name="T78" fmla="*/ 2081 w 3367"/>
                <a:gd name="T79" fmla="*/ 733 h 1047"/>
                <a:gd name="T80" fmla="*/ 2115 w 3367"/>
                <a:gd name="T81" fmla="*/ 797 h 1047"/>
                <a:gd name="T82" fmla="*/ 2149 w 3367"/>
                <a:gd name="T83" fmla="*/ 861 h 1047"/>
                <a:gd name="T84" fmla="*/ 2183 w 3367"/>
                <a:gd name="T85" fmla="*/ 925 h 1047"/>
                <a:gd name="T86" fmla="*/ 2217 w 3367"/>
                <a:gd name="T87" fmla="*/ 988 h 1047"/>
                <a:gd name="T88" fmla="*/ 2256 w 3367"/>
                <a:gd name="T89" fmla="*/ 1047 h 1047"/>
                <a:gd name="T90" fmla="*/ 2324 w 3367"/>
                <a:gd name="T91" fmla="*/ 1047 h 1047"/>
                <a:gd name="T92" fmla="*/ 2392 w 3367"/>
                <a:gd name="T93" fmla="*/ 1047 h 1047"/>
                <a:gd name="T94" fmla="*/ 2460 w 3367"/>
                <a:gd name="T95" fmla="*/ 1047 h 1047"/>
                <a:gd name="T96" fmla="*/ 2528 w 3367"/>
                <a:gd name="T97" fmla="*/ 1047 h 1047"/>
                <a:gd name="T98" fmla="*/ 2596 w 3367"/>
                <a:gd name="T99" fmla="*/ 1047 h 1047"/>
                <a:gd name="T100" fmla="*/ 2664 w 3367"/>
                <a:gd name="T101" fmla="*/ 1047 h 1047"/>
                <a:gd name="T102" fmla="*/ 2733 w 3367"/>
                <a:gd name="T103" fmla="*/ 1047 h 1047"/>
                <a:gd name="T104" fmla="*/ 2801 w 3367"/>
                <a:gd name="T105" fmla="*/ 1047 h 1047"/>
                <a:gd name="T106" fmla="*/ 2869 w 3367"/>
                <a:gd name="T107" fmla="*/ 1047 h 1047"/>
                <a:gd name="T108" fmla="*/ 2937 w 3367"/>
                <a:gd name="T109" fmla="*/ 1047 h 1047"/>
                <a:gd name="T110" fmla="*/ 3005 w 3367"/>
                <a:gd name="T111" fmla="*/ 1047 h 1047"/>
                <a:gd name="T112" fmla="*/ 3073 w 3367"/>
                <a:gd name="T113" fmla="*/ 1047 h 1047"/>
                <a:gd name="T114" fmla="*/ 3141 w 3367"/>
                <a:gd name="T115" fmla="*/ 1047 h 1047"/>
                <a:gd name="T116" fmla="*/ 3209 w 3367"/>
                <a:gd name="T117" fmla="*/ 1047 h 1047"/>
                <a:gd name="T118" fmla="*/ 3277 w 3367"/>
                <a:gd name="T119" fmla="*/ 1047 h 1047"/>
                <a:gd name="T120" fmla="*/ 3345 w 3367"/>
                <a:gd name="T121" fmla="*/ 1047 h 10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367" h="1047">
                  <a:moveTo>
                    <a:pt x="0" y="1047"/>
                  </a:moveTo>
                  <a:lnTo>
                    <a:pt x="6" y="1042"/>
                  </a:lnTo>
                  <a:lnTo>
                    <a:pt x="6" y="1036"/>
                  </a:lnTo>
                  <a:lnTo>
                    <a:pt x="11" y="1031"/>
                  </a:lnTo>
                  <a:lnTo>
                    <a:pt x="11" y="1026"/>
                  </a:lnTo>
                  <a:lnTo>
                    <a:pt x="11" y="1020"/>
                  </a:lnTo>
                  <a:lnTo>
                    <a:pt x="17" y="1015"/>
                  </a:lnTo>
                  <a:lnTo>
                    <a:pt x="23" y="1010"/>
                  </a:lnTo>
                  <a:lnTo>
                    <a:pt x="23" y="1004"/>
                  </a:lnTo>
                  <a:lnTo>
                    <a:pt x="28" y="999"/>
                  </a:lnTo>
                  <a:lnTo>
                    <a:pt x="28" y="994"/>
                  </a:lnTo>
                  <a:lnTo>
                    <a:pt x="28" y="988"/>
                  </a:lnTo>
                  <a:lnTo>
                    <a:pt x="34" y="983"/>
                  </a:lnTo>
                  <a:lnTo>
                    <a:pt x="34" y="978"/>
                  </a:lnTo>
                  <a:lnTo>
                    <a:pt x="40" y="972"/>
                  </a:lnTo>
                  <a:lnTo>
                    <a:pt x="40" y="967"/>
                  </a:lnTo>
                  <a:lnTo>
                    <a:pt x="45" y="962"/>
                  </a:lnTo>
                  <a:lnTo>
                    <a:pt x="45" y="957"/>
                  </a:lnTo>
                  <a:lnTo>
                    <a:pt x="51" y="951"/>
                  </a:lnTo>
                  <a:lnTo>
                    <a:pt x="51" y="946"/>
                  </a:lnTo>
                  <a:lnTo>
                    <a:pt x="57" y="941"/>
                  </a:lnTo>
                  <a:lnTo>
                    <a:pt x="57" y="935"/>
                  </a:lnTo>
                  <a:lnTo>
                    <a:pt x="62" y="930"/>
                  </a:lnTo>
                  <a:lnTo>
                    <a:pt x="62" y="925"/>
                  </a:lnTo>
                  <a:lnTo>
                    <a:pt x="68" y="919"/>
                  </a:lnTo>
                  <a:lnTo>
                    <a:pt x="68" y="914"/>
                  </a:lnTo>
                  <a:lnTo>
                    <a:pt x="74" y="909"/>
                  </a:lnTo>
                  <a:lnTo>
                    <a:pt x="74" y="903"/>
                  </a:lnTo>
                  <a:lnTo>
                    <a:pt x="79" y="898"/>
                  </a:lnTo>
                  <a:lnTo>
                    <a:pt x="79" y="893"/>
                  </a:lnTo>
                  <a:lnTo>
                    <a:pt x="85" y="887"/>
                  </a:lnTo>
                  <a:lnTo>
                    <a:pt x="85" y="882"/>
                  </a:lnTo>
                  <a:lnTo>
                    <a:pt x="91" y="877"/>
                  </a:lnTo>
                  <a:lnTo>
                    <a:pt x="91" y="872"/>
                  </a:lnTo>
                  <a:lnTo>
                    <a:pt x="96" y="866"/>
                  </a:lnTo>
                  <a:lnTo>
                    <a:pt x="96" y="861"/>
                  </a:lnTo>
                  <a:lnTo>
                    <a:pt x="102" y="856"/>
                  </a:lnTo>
                  <a:lnTo>
                    <a:pt x="102" y="850"/>
                  </a:lnTo>
                  <a:lnTo>
                    <a:pt x="108" y="845"/>
                  </a:lnTo>
                  <a:lnTo>
                    <a:pt x="108" y="840"/>
                  </a:lnTo>
                  <a:lnTo>
                    <a:pt x="108" y="834"/>
                  </a:lnTo>
                  <a:lnTo>
                    <a:pt x="113" y="829"/>
                  </a:lnTo>
                  <a:lnTo>
                    <a:pt x="113" y="824"/>
                  </a:lnTo>
                  <a:lnTo>
                    <a:pt x="119" y="818"/>
                  </a:lnTo>
                  <a:lnTo>
                    <a:pt x="119" y="813"/>
                  </a:lnTo>
                  <a:lnTo>
                    <a:pt x="125" y="808"/>
                  </a:lnTo>
                  <a:lnTo>
                    <a:pt x="130" y="802"/>
                  </a:lnTo>
                  <a:lnTo>
                    <a:pt x="130" y="797"/>
                  </a:lnTo>
                  <a:lnTo>
                    <a:pt x="130" y="792"/>
                  </a:lnTo>
                  <a:lnTo>
                    <a:pt x="136" y="786"/>
                  </a:lnTo>
                  <a:lnTo>
                    <a:pt x="136" y="781"/>
                  </a:lnTo>
                  <a:lnTo>
                    <a:pt x="142" y="776"/>
                  </a:lnTo>
                  <a:lnTo>
                    <a:pt x="142" y="771"/>
                  </a:lnTo>
                  <a:lnTo>
                    <a:pt x="147" y="765"/>
                  </a:lnTo>
                  <a:lnTo>
                    <a:pt x="147" y="760"/>
                  </a:lnTo>
                  <a:lnTo>
                    <a:pt x="153" y="755"/>
                  </a:lnTo>
                  <a:lnTo>
                    <a:pt x="153" y="749"/>
                  </a:lnTo>
                  <a:lnTo>
                    <a:pt x="159" y="744"/>
                  </a:lnTo>
                  <a:lnTo>
                    <a:pt x="159" y="739"/>
                  </a:lnTo>
                  <a:lnTo>
                    <a:pt x="164" y="733"/>
                  </a:lnTo>
                  <a:lnTo>
                    <a:pt x="164" y="728"/>
                  </a:lnTo>
                  <a:lnTo>
                    <a:pt x="170" y="723"/>
                  </a:lnTo>
                  <a:lnTo>
                    <a:pt x="170" y="717"/>
                  </a:lnTo>
                  <a:lnTo>
                    <a:pt x="176" y="712"/>
                  </a:lnTo>
                  <a:lnTo>
                    <a:pt x="176" y="707"/>
                  </a:lnTo>
                  <a:lnTo>
                    <a:pt x="181" y="701"/>
                  </a:lnTo>
                  <a:lnTo>
                    <a:pt x="187" y="696"/>
                  </a:lnTo>
                  <a:lnTo>
                    <a:pt x="187" y="691"/>
                  </a:lnTo>
                  <a:lnTo>
                    <a:pt x="187" y="686"/>
                  </a:lnTo>
                  <a:lnTo>
                    <a:pt x="193" y="680"/>
                  </a:lnTo>
                  <a:lnTo>
                    <a:pt x="193" y="675"/>
                  </a:lnTo>
                  <a:lnTo>
                    <a:pt x="198" y="670"/>
                  </a:lnTo>
                  <a:lnTo>
                    <a:pt x="204" y="664"/>
                  </a:lnTo>
                  <a:lnTo>
                    <a:pt x="204" y="659"/>
                  </a:lnTo>
                  <a:lnTo>
                    <a:pt x="204" y="654"/>
                  </a:lnTo>
                  <a:lnTo>
                    <a:pt x="210" y="648"/>
                  </a:lnTo>
                  <a:lnTo>
                    <a:pt x="215" y="643"/>
                  </a:lnTo>
                  <a:lnTo>
                    <a:pt x="215" y="638"/>
                  </a:lnTo>
                  <a:lnTo>
                    <a:pt x="221" y="632"/>
                  </a:lnTo>
                  <a:lnTo>
                    <a:pt x="221" y="627"/>
                  </a:lnTo>
                  <a:lnTo>
                    <a:pt x="227" y="622"/>
                  </a:lnTo>
                  <a:lnTo>
                    <a:pt x="227" y="616"/>
                  </a:lnTo>
                  <a:lnTo>
                    <a:pt x="232" y="611"/>
                  </a:lnTo>
                  <a:lnTo>
                    <a:pt x="232" y="606"/>
                  </a:lnTo>
                  <a:lnTo>
                    <a:pt x="238" y="600"/>
                  </a:lnTo>
                  <a:lnTo>
                    <a:pt x="238" y="595"/>
                  </a:lnTo>
                  <a:lnTo>
                    <a:pt x="244" y="590"/>
                  </a:lnTo>
                  <a:lnTo>
                    <a:pt x="244" y="585"/>
                  </a:lnTo>
                  <a:lnTo>
                    <a:pt x="249" y="579"/>
                  </a:lnTo>
                  <a:lnTo>
                    <a:pt x="249" y="574"/>
                  </a:lnTo>
                  <a:lnTo>
                    <a:pt x="255" y="569"/>
                  </a:lnTo>
                  <a:lnTo>
                    <a:pt x="261" y="563"/>
                  </a:lnTo>
                  <a:lnTo>
                    <a:pt x="261" y="558"/>
                  </a:lnTo>
                  <a:lnTo>
                    <a:pt x="266" y="553"/>
                  </a:lnTo>
                  <a:lnTo>
                    <a:pt x="266" y="547"/>
                  </a:lnTo>
                  <a:lnTo>
                    <a:pt x="272" y="542"/>
                  </a:lnTo>
                  <a:lnTo>
                    <a:pt x="272" y="537"/>
                  </a:lnTo>
                  <a:lnTo>
                    <a:pt x="278" y="531"/>
                  </a:lnTo>
                  <a:lnTo>
                    <a:pt x="278" y="526"/>
                  </a:lnTo>
                  <a:lnTo>
                    <a:pt x="283" y="521"/>
                  </a:lnTo>
                  <a:lnTo>
                    <a:pt x="283" y="515"/>
                  </a:lnTo>
                  <a:lnTo>
                    <a:pt x="289" y="510"/>
                  </a:lnTo>
                  <a:lnTo>
                    <a:pt x="295" y="505"/>
                  </a:lnTo>
                  <a:lnTo>
                    <a:pt x="295" y="500"/>
                  </a:lnTo>
                  <a:lnTo>
                    <a:pt x="300" y="494"/>
                  </a:lnTo>
                  <a:lnTo>
                    <a:pt x="300" y="489"/>
                  </a:lnTo>
                  <a:lnTo>
                    <a:pt x="306" y="484"/>
                  </a:lnTo>
                  <a:lnTo>
                    <a:pt x="306" y="478"/>
                  </a:lnTo>
                  <a:lnTo>
                    <a:pt x="312" y="473"/>
                  </a:lnTo>
                  <a:lnTo>
                    <a:pt x="317" y="468"/>
                  </a:lnTo>
                  <a:lnTo>
                    <a:pt x="317" y="462"/>
                  </a:lnTo>
                  <a:lnTo>
                    <a:pt x="323" y="457"/>
                  </a:lnTo>
                  <a:lnTo>
                    <a:pt x="323" y="452"/>
                  </a:lnTo>
                  <a:lnTo>
                    <a:pt x="329" y="446"/>
                  </a:lnTo>
                  <a:lnTo>
                    <a:pt x="334" y="441"/>
                  </a:lnTo>
                  <a:lnTo>
                    <a:pt x="334" y="436"/>
                  </a:lnTo>
                  <a:lnTo>
                    <a:pt x="340" y="430"/>
                  </a:lnTo>
                  <a:lnTo>
                    <a:pt x="340" y="425"/>
                  </a:lnTo>
                  <a:lnTo>
                    <a:pt x="346" y="420"/>
                  </a:lnTo>
                  <a:lnTo>
                    <a:pt x="346" y="414"/>
                  </a:lnTo>
                  <a:lnTo>
                    <a:pt x="351" y="409"/>
                  </a:lnTo>
                  <a:lnTo>
                    <a:pt x="357" y="404"/>
                  </a:lnTo>
                  <a:lnTo>
                    <a:pt x="357" y="399"/>
                  </a:lnTo>
                  <a:lnTo>
                    <a:pt x="363" y="393"/>
                  </a:lnTo>
                  <a:lnTo>
                    <a:pt x="368" y="388"/>
                  </a:lnTo>
                  <a:lnTo>
                    <a:pt x="368" y="383"/>
                  </a:lnTo>
                  <a:lnTo>
                    <a:pt x="374" y="377"/>
                  </a:lnTo>
                  <a:lnTo>
                    <a:pt x="374" y="372"/>
                  </a:lnTo>
                  <a:lnTo>
                    <a:pt x="380" y="367"/>
                  </a:lnTo>
                  <a:lnTo>
                    <a:pt x="385" y="361"/>
                  </a:lnTo>
                  <a:lnTo>
                    <a:pt x="385" y="356"/>
                  </a:lnTo>
                  <a:lnTo>
                    <a:pt x="391" y="351"/>
                  </a:lnTo>
                  <a:lnTo>
                    <a:pt x="397" y="345"/>
                  </a:lnTo>
                  <a:lnTo>
                    <a:pt x="397" y="340"/>
                  </a:lnTo>
                  <a:lnTo>
                    <a:pt x="402" y="335"/>
                  </a:lnTo>
                  <a:lnTo>
                    <a:pt x="408" y="329"/>
                  </a:lnTo>
                  <a:lnTo>
                    <a:pt x="408" y="324"/>
                  </a:lnTo>
                  <a:lnTo>
                    <a:pt x="414" y="319"/>
                  </a:lnTo>
                  <a:lnTo>
                    <a:pt x="419" y="314"/>
                  </a:lnTo>
                  <a:lnTo>
                    <a:pt x="419" y="308"/>
                  </a:lnTo>
                  <a:lnTo>
                    <a:pt x="425" y="303"/>
                  </a:lnTo>
                  <a:lnTo>
                    <a:pt x="431" y="298"/>
                  </a:lnTo>
                  <a:lnTo>
                    <a:pt x="431" y="292"/>
                  </a:lnTo>
                  <a:lnTo>
                    <a:pt x="436" y="287"/>
                  </a:lnTo>
                  <a:lnTo>
                    <a:pt x="442" y="282"/>
                  </a:lnTo>
                  <a:lnTo>
                    <a:pt x="442" y="276"/>
                  </a:lnTo>
                  <a:lnTo>
                    <a:pt x="448" y="271"/>
                  </a:lnTo>
                  <a:lnTo>
                    <a:pt x="453" y="266"/>
                  </a:lnTo>
                  <a:lnTo>
                    <a:pt x="459" y="260"/>
                  </a:lnTo>
                  <a:lnTo>
                    <a:pt x="459" y="255"/>
                  </a:lnTo>
                  <a:lnTo>
                    <a:pt x="465" y="250"/>
                  </a:lnTo>
                  <a:lnTo>
                    <a:pt x="470" y="244"/>
                  </a:lnTo>
                  <a:lnTo>
                    <a:pt x="476" y="239"/>
                  </a:lnTo>
                  <a:lnTo>
                    <a:pt x="476" y="234"/>
                  </a:lnTo>
                  <a:lnTo>
                    <a:pt x="482" y="228"/>
                  </a:lnTo>
                  <a:lnTo>
                    <a:pt x="487" y="223"/>
                  </a:lnTo>
                  <a:lnTo>
                    <a:pt x="493" y="218"/>
                  </a:lnTo>
                  <a:lnTo>
                    <a:pt x="499" y="213"/>
                  </a:lnTo>
                  <a:lnTo>
                    <a:pt x="499" y="207"/>
                  </a:lnTo>
                  <a:lnTo>
                    <a:pt x="504" y="202"/>
                  </a:lnTo>
                  <a:lnTo>
                    <a:pt x="510" y="197"/>
                  </a:lnTo>
                  <a:lnTo>
                    <a:pt x="516" y="191"/>
                  </a:lnTo>
                  <a:lnTo>
                    <a:pt x="522" y="186"/>
                  </a:lnTo>
                  <a:lnTo>
                    <a:pt x="522" y="181"/>
                  </a:lnTo>
                  <a:lnTo>
                    <a:pt x="527" y="175"/>
                  </a:lnTo>
                  <a:lnTo>
                    <a:pt x="533" y="170"/>
                  </a:lnTo>
                  <a:lnTo>
                    <a:pt x="539" y="165"/>
                  </a:lnTo>
                  <a:lnTo>
                    <a:pt x="544" y="159"/>
                  </a:lnTo>
                  <a:lnTo>
                    <a:pt x="550" y="154"/>
                  </a:lnTo>
                  <a:lnTo>
                    <a:pt x="556" y="149"/>
                  </a:lnTo>
                  <a:lnTo>
                    <a:pt x="561" y="143"/>
                  </a:lnTo>
                  <a:lnTo>
                    <a:pt x="567" y="138"/>
                  </a:lnTo>
                  <a:lnTo>
                    <a:pt x="573" y="133"/>
                  </a:lnTo>
                  <a:lnTo>
                    <a:pt x="578" y="128"/>
                  </a:lnTo>
                  <a:lnTo>
                    <a:pt x="584" y="122"/>
                  </a:lnTo>
                  <a:lnTo>
                    <a:pt x="590" y="117"/>
                  </a:lnTo>
                  <a:lnTo>
                    <a:pt x="595" y="112"/>
                  </a:lnTo>
                  <a:lnTo>
                    <a:pt x="601" y="106"/>
                  </a:lnTo>
                  <a:lnTo>
                    <a:pt x="607" y="101"/>
                  </a:lnTo>
                  <a:lnTo>
                    <a:pt x="612" y="96"/>
                  </a:lnTo>
                  <a:lnTo>
                    <a:pt x="618" y="90"/>
                  </a:lnTo>
                  <a:lnTo>
                    <a:pt x="624" y="85"/>
                  </a:lnTo>
                  <a:lnTo>
                    <a:pt x="629" y="80"/>
                  </a:lnTo>
                  <a:lnTo>
                    <a:pt x="635" y="74"/>
                  </a:lnTo>
                  <a:lnTo>
                    <a:pt x="641" y="69"/>
                  </a:lnTo>
                  <a:lnTo>
                    <a:pt x="646" y="69"/>
                  </a:lnTo>
                  <a:lnTo>
                    <a:pt x="652" y="64"/>
                  </a:lnTo>
                  <a:lnTo>
                    <a:pt x="658" y="58"/>
                  </a:lnTo>
                  <a:lnTo>
                    <a:pt x="663" y="58"/>
                  </a:lnTo>
                  <a:lnTo>
                    <a:pt x="669" y="53"/>
                  </a:lnTo>
                  <a:lnTo>
                    <a:pt x="675" y="48"/>
                  </a:lnTo>
                  <a:lnTo>
                    <a:pt x="680" y="48"/>
                  </a:lnTo>
                  <a:lnTo>
                    <a:pt x="686" y="42"/>
                  </a:lnTo>
                  <a:lnTo>
                    <a:pt x="692" y="37"/>
                  </a:lnTo>
                  <a:lnTo>
                    <a:pt x="697" y="37"/>
                  </a:lnTo>
                  <a:lnTo>
                    <a:pt x="703" y="32"/>
                  </a:lnTo>
                  <a:lnTo>
                    <a:pt x="709" y="32"/>
                  </a:lnTo>
                  <a:lnTo>
                    <a:pt x="714" y="27"/>
                  </a:lnTo>
                  <a:lnTo>
                    <a:pt x="720" y="27"/>
                  </a:lnTo>
                  <a:lnTo>
                    <a:pt x="726" y="21"/>
                  </a:lnTo>
                  <a:lnTo>
                    <a:pt x="731" y="21"/>
                  </a:lnTo>
                  <a:lnTo>
                    <a:pt x="737" y="21"/>
                  </a:lnTo>
                  <a:lnTo>
                    <a:pt x="743" y="16"/>
                  </a:lnTo>
                  <a:lnTo>
                    <a:pt x="748" y="16"/>
                  </a:lnTo>
                  <a:lnTo>
                    <a:pt x="754" y="11"/>
                  </a:lnTo>
                  <a:lnTo>
                    <a:pt x="760" y="11"/>
                  </a:lnTo>
                  <a:lnTo>
                    <a:pt x="765" y="11"/>
                  </a:lnTo>
                  <a:lnTo>
                    <a:pt x="771" y="11"/>
                  </a:lnTo>
                  <a:lnTo>
                    <a:pt x="777" y="5"/>
                  </a:lnTo>
                  <a:lnTo>
                    <a:pt x="782" y="5"/>
                  </a:lnTo>
                  <a:lnTo>
                    <a:pt x="788" y="5"/>
                  </a:lnTo>
                  <a:lnTo>
                    <a:pt x="794" y="5"/>
                  </a:lnTo>
                  <a:lnTo>
                    <a:pt x="799" y="5"/>
                  </a:lnTo>
                  <a:lnTo>
                    <a:pt x="805" y="0"/>
                  </a:lnTo>
                  <a:lnTo>
                    <a:pt x="811" y="0"/>
                  </a:lnTo>
                  <a:lnTo>
                    <a:pt x="816" y="0"/>
                  </a:lnTo>
                  <a:lnTo>
                    <a:pt x="822" y="0"/>
                  </a:lnTo>
                  <a:lnTo>
                    <a:pt x="828" y="0"/>
                  </a:lnTo>
                  <a:lnTo>
                    <a:pt x="833" y="0"/>
                  </a:lnTo>
                  <a:lnTo>
                    <a:pt x="839" y="0"/>
                  </a:lnTo>
                  <a:lnTo>
                    <a:pt x="845" y="0"/>
                  </a:lnTo>
                  <a:lnTo>
                    <a:pt x="850" y="0"/>
                  </a:lnTo>
                  <a:lnTo>
                    <a:pt x="856" y="0"/>
                  </a:lnTo>
                  <a:lnTo>
                    <a:pt x="862" y="0"/>
                  </a:lnTo>
                  <a:lnTo>
                    <a:pt x="867" y="0"/>
                  </a:lnTo>
                  <a:lnTo>
                    <a:pt x="873" y="0"/>
                  </a:lnTo>
                  <a:lnTo>
                    <a:pt x="879" y="5"/>
                  </a:lnTo>
                  <a:lnTo>
                    <a:pt x="884" y="5"/>
                  </a:lnTo>
                  <a:lnTo>
                    <a:pt x="890" y="5"/>
                  </a:lnTo>
                  <a:lnTo>
                    <a:pt x="896" y="5"/>
                  </a:lnTo>
                  <a:lnTo>
                    <a:pt x="901" y="5"/>
                  </a:lnTo>
                  <a:lnTo>
                    <a:pt x="907" y="11"/>
                  </a:lnTo>
                  <a:lnTo>
                    <a:pt x="913" y="11"/>
                  </a:lnTo>
                  <a:lnTo>
                    <a:pt x="918" y="11"/>
                  </a:lnTo>
                  <a:lnTo>
                    <a:pt x="924" y="11"/>
                  </a:lnTo>
                  <a:lnTo>
                    <a:pt x="930" y="16"/>
                  </a:lnTo>
                  <a:lnTo>
                    <a:pt x="935" y="16"/>
                  </a:lnTo>
                  <a:lnTo>
                    <a:pt x="941" y="21"/>
                  </a:lnTo>
                  <a:lnTo>
                    <a:pt x="947" y="21"/>
                  </a:lnTo>
                  <a:lnTo>
                    <a:pt x="952" y="21"/>
                  </a:lnTo>
                  <a:lnTo>
                    <a:pt x="958" y="27"/>
                  </a:lnTo>
                  <a:lnTo>
                    <a:pt x="964" y="27"/>
                  </a:lnTo>
                  <a:lnTo>
                    <a:pt x="969" y="32"/>
                  </a:lnTo>
                  <a:lnTo>
                    <a:pt x="975" y="32"/>
                  </a:lnTo>
                  <a:lnTo>
                    <a:pt x="981" y="37"/>
                  </a:lnTo>
                  <a:lnTo>
                    <a:pt x="986" y="37"/>
                  </a:lnTo>
                  <a:lnTo>
                    <a:pt x="992" y="42"/>
                  </a:lnTo>
                  <a:lnTo>
                    <a:pt x="998" y="48"/>
                  </a:lnTo>
                  <a:lnTo>
                    <a:pt x="1003" y="48"/>
                  </a:lnTo>
                  <a:lnTo>
                    <a:pt x="1009" y="53"/>
                  </a:lnTo>
                  <a:lnTo>
                    <a:pt x="1015" y="53"/>
                  </a:lnTo>
                  <a:lnTo>
                    <a:pt x="1020" y="58"/>
                  </a:lnTo>
                  <a:lnTo>
                    <a:pt x="1026" y="64"/>
                  </a:lnTo>
                  <a:lnTo>
                    <a:pt x="1032" y="69"/>
                  </a:lnTo>
                  <a:lnTo>
                    <a:pt x="1037" y="69"/>
                  </a:lnTo>
                  <a:lnTo>
                    <a:pt x="1043" y="74"/>
                  </a:lnTo>
                  <a:lnTo>
                    <a:pt x="1049" y="80"/>
                  </a:lnTo>
                  <a:lnTo>
                    <a:pt x="1054" y="85"/>
                  </a:lnTo>
                  <a:lnTo>
                    <a:pt x="1060" y="85"/>
                  </a:lnTo>
                  <a:lnTo>
                    <a:pt x="1066" y="90"/>
                  </a:lnTo>
                  <a:lnTo>
                    <a:pt x="1071" y="96"/>
                  </a:lnTo>
                  <a:lnTo>
                    <a:pt x="1077" y="101"/>
                  </a:lnTo>
                  <a:lnTo>
                    <a:pt x="1083" y="106"/>
                  </a:lnTo>
                  <a:lnTo>
                    <a:pt x="1088" y="112"/>
                  </a:lnTo>
                  <a:lnTo>
                    <a:pt x="1094" y="117"/>
                  </a:lnTo>
                  <a:lnTo>
                    <a:pt x="1100" y="122"/>
                  </a:lnTo>
                  <a:lnTo>
                    <a:pt x="1105" y="128"/>
                  </a:lnTo>
                  <a:lnTo>
                    <a:pt x="1111" y="133"/>
                  </a:lnTo>
                  <a:lnTo>
                    <a:pt x="1117" y="138"/>
                  </a:lnTo>
                  <a:lnTo>
                    <a:pt x="1122" y="138"/>
                  </a:lnTo>
                  <a:lnTo>
                    <a:pt x="1128" y="133"/>
                  </a:lnTo>
                  <a:lnTo>
                    <a:pt x="1134" y="128"/>
                  </a:lnTo>
                  <a:lnTo>
                    <a:pt x="1139" y="122"/>
                  </a:lnTo>
                  <a:lnTo>
                    <a:pt x="1145" y="117"/>
                  </a:lnTo>
                  <a:lnTo>
                    <a:pt x="1151" y="112"/>
                  </a:lnTo>
                  <a:lnTo>
                    <a:pt x="1156" y="106"/>
                  </a:lnTo>
                  <a:lnTo>
                    <a:pt x="1162" y="101"/>
                  </a:lnTo>
                  <a:lnTo>
                    <a:pt x="1168" y="96"/>
                  </a:lnTo>
                  <a:lnTo>
                    <a:pt x="1173" y="90"/>
                  </a:lnTo>
                  <a:lnTo>
                    <a:pt x="1179" y="90"/>
                  </a:lnTo>
                  <a:lnTo>
                    <a:pt x="1185" y="85"/>
                  </a:lnTo>
                  <a:lnTo>
                    <a:pt x="1190" y="80"/>
                  </a:lnTo>
                  <a:lnTo>
                    <a:pt x="1196" y="74"/>
                  </a:lnTo>
                  <a:lnTo>
                    <a:pt x="1202" y="69"/>
                  </a:lnTo>
                  <a:lnTo>
                    <a:pt x="1207" y="69"/>
                  </a:lnTo>
                  <a:lnTo>
                    <a:pt x="1213" y="64"/>
                  </a:lnTo>
                  <a:lnTo>
                    <a:pt x="1219" y="58"/>
                  </a:lnTo>
                  <a:lnTo>
                    <a:pt x="1224" y="58"/>
                  </a:lnTo>
                  <a:lnTo>
                    <a:pt x="1230" y="53"/>
                  </a:lnTo>
                  <a:lnTo>
                    <a:pt x="1236" y="48"/>
                  </a:lnTo>
                  <a:lnTo>
                    <a:pt x="1241" y="48"/>
                  </a:lnTo>
                  <a:lnTo>
                    <a:pt x="1247" y="42"/>
                  </a:lnTo>
                  <a:lnTo>
                    <a:pt x="1253" y="37"/>
                  </a:lnTo>
                  <a:lnTo>
                    <a:pt x="1259" y="37"/>
                  </a:lnTo>
                  <a:lnTo>
                    <a:pt x="1264" y="32"/>
                  </a:lnTo>
                  <a:lnTo>
                    <a:pt x="1270" y="32"/>
                  </a:lnTo>
                  <a:lnTo>
                    <a:pt x="1276" y="27"/>
                  </a:lnTo>
                  <a:lnTo>
                    <a:pt x="1281" y="27"/>
                  </a:lnTo>
                  <a:lnTo>
                    <a:pt x="1287" y="21"/>
                  </a:lnTo>
                  <a:lnTo>
                    <a:pt x="1293" y="21"/>
                  </a:lnTo>
                  <a:lnTo>
                    <a:pt x="1298" y="21"/>
                  </a:lnTo>
                  <a:lnTo>
                    <a:pt x="1304" y="16"/>
                  </a:lnTo>
                  <a:lnTo>
                    <a:pt x="1310" y="16"/>
                  </a:lnTo>
                  <a:lnTo>
                    <a:pt x="1315" y="16"/>
                  </a:lnTo>
                  <a:lnTo>
                    <a:pt x="1321" y="11"/>
                  </a:lnTo>
                  <a:lnTo>
                    <a:pt x="1327" y="11"/>
                  </a:lnTo>
                  <a:lnTo>
                    <a:pt x="1332" y="11"/>
                  </a:lnTo>
                  <a:lnTo>
                    <a:pt x="1338" y="5"/>
                  </a:lnTo>
                  <a:lnTo>
                    <a:pt x="1344" y="5"/>
                  </a:lnTo>
                  <a:lnTo>
                    <a:pt x="1349" y="5"/>
                  </a:lnTo>
                  <a:lnTo>
                    <a:pt x="1355" y="5"/>
                  </a:lnTo>
                  <a:lnTo>
                    <a:pt x="1361" y="5"/>
                  </a:lnTo>
                  <a:lnTo>
                    <a:pt x="1366" y="0"/>
                  </a:lnTo>
                  <a:lnTo>
                    <a:pt x="1372" y="0"/>
                  </a:lnTo>
                  <a:lnTo>
                    <a:pt x="1378" y="0"/>
                  </a:lnTo>
                  <a:lnTo>
                    <a:pt x="1383" y="0"/>
                  </a:lnTo>
                  <a:lnTo>
                    <a:pt x="1389" y="0"/>
                  </a:lnTo>
                  <a:lnTo>
                    <a:pt x="1395" y="0"/>
                  </a:lnTo>
                  <a:lnTo>
                    <a:pt x="1400" y="0"/>
                  </a:lnTo>
                  <a:lnTo>
                    <a:pt x="1406" y="0"/>
                  </a:lnTo>
                  <a:lnTo>
                    <a:pt x="1412" y="0"/>
                  </a:lnTo>
                  <a:lnTo>
                    <a:pt x="1417" y="0"/>
                  </a:lnTo>
                  <a:lnTo>
                    <a:pt x="1423" y="0"/>
                  </a:lnTo>
                  <a:lnTo>
                    <a:pt x="1429" y="0"/>
                  </a:lnTo>
                  <a:lnTo>
                    <a:pt x="1434" y="0"/>
                  </a:lnTo>
                  <a:lnTo>
                    <a:pt x="1440" y="5"/>
                  </a:lnTo>
                  <a:lnTo>
                    <a:pt x="1446" y="5"/>
                  </a:lnTo>
                  <a:lnTo>
                    <a:pt x="1451" y="5"/>
                  </a:lnTo>
                  <a:lnTo>
                    <a:pt x="1457" y="5"/>
                  </a:lnTo>
                  <a:lnTo>
                    <a:pt x="1463" y="5"/>
                  </a:lnTo>
                  <a:lnTo>
                    <a:pt x="1468" y="11"/>
                  </a:lnTo>
                  <a:lnTo>
                    <a:pt x="1474" y="11"/>
                  </a:lnTo>
                  <a:lnTo>
                    <a:pt x="1480" y="11"/>
                  </a:lnTo>
                  <a:lnTo>
                    <a:pt x="1485" y="11"/>
                  </a:lnTo>
                  <a:lnTo>
                    <a:pt x="1491" y="16"/>
                  </a:lnTo>
                  <a:lnTo>
                    <a:pt x="1497" y="16"/>
                  </a:lnTo>
                  <a:lnTo>
                    <a:pt x="1502" y="21"/>
                  </a:lnTo>
                  <a:lnTo>
                    <a:pt x="1508" y="21"/>
                  </a:lnTo>
                  <a:lnTo>
                    <a:pt x="1514" y="21"/>
                  </a:lnTo>
                  <a:lnTo>
                    <a:pt x="1519" y="27"/>
                  </a:lnTo>
                  <a:lnTo>
                    <a:pt x="1525" y="27"/>
                  </a:lnTo>
                  <a:lnTo>
                    <a:pt x="1531" y="32"/>
                  </a:lnTo>
                  <a:lnTo>
                    <a:pt x="1536" y="32"/>
                  </a:lnTo>
                  <a:lnTo>
                    <a:pt x="1542" y="37"/>
                  </a:lnTo>
                  <a:lnTo>
                    <a:pt x="1548" y="37"/>
                  </a:lnTo>
                  <a:lnTo>
                    <a:pt x="1553" y="42"/>
                  </a:lnTo>
                  <a:lnTo>
                    <a:pt x="1559" y="48"/>
                  </a:lnTo>
                  <a:lnTo>
                    <a:pt x="1565" y="48"/>
                  </a:lnTo>
                  <a:lnTo>
                    <a:pt x="1570" y="53"/>
                  </a:lnTo>
                  <a:lnTo>
                    <a:pt x="1576" y="53"/>
                  </a:lnTo>
                  <a:lnTo>
                    <a:pt x="1582" y="58"/>
                  </a:lnTo>
                  <a:lnTo>
                    <a:pt x="1587" y="64"/>
                  </a:lnTo>
                  <a:lnTo>
                    <a:pt x="1593" y="64"/>
                  </a:lnTo>
                  <a:lnTo>
                    <a:pt x="1599" y="69"/>
                  </a:lnTo>
                  <a:lnTo>
                    <a:pt x="1604" y="74"/>
                  </a:lnTo>
                  <a:lnTo>
                    <a:pt x="1610" y="80"/>
                  </a:lnTo>
                  <a:lnTo>
                    <a:pt x="1616" y="85"/>
                  </a:lnTo>
                  <a:lnTo>
                    <a:pt x="1621" y="85"/>
                  </a:lnTo>
                  <a:lnTo>
                    <a:pt x="1627" y="90"/>
                  </a:lnTo>
                  <a:lnTo>
                    <a:pt x="1633" y="96"/>
                  </a:lnTo>
                  <a:lnTo>
                    <a:pt x="1638" y="101"/>
                  </a:lnTo>
                  <a:lnTo>
                    <a:pt x="1644" y="106"/>
                  </a:lnTo>
                  <a:lnTo>
                    <a:pt x="1650" y="112"/>
                  </a:lnTo>
                  <a:lnTo>
                    <a:pt x="1655" y="117"/>
                  </a:lnTo>
                  <a:lnTo>
                    <a:pt x="1661" y="122"/>
                  </a:lnTo>
                  <a:lnTo>
                    <a:pt x="1667" y="128"/>
                  </a:lnTo>
                  <a:lnTo>
                    <a:pt x="1672" y="133"/>
                  </a:lnTo>
                  <a:lnTo>
                    <a:pt x="1678" y="138"/>
                  </a:lnTo>
                  <a:lnTo>
                    <a:pt x="1684" y="143"/>
                  </a:lnTo>
                  <a:lnTo>
                    <a:pt x="1689" y="149"/>
                  </a:lnTo>
                  <a:lnTo>
                    <a:pt x="1695" y="154"/>
                  </a:lnTo>
                  <a:lnTo>
                    <a:pt x="1701" y="159"/>
                  </a:lnTo>
                  <a:lnTo>
                    <a:pt x="1706" y="165"/>
                  </a:lnTo>
                  <a:lnTo>
                    <a:pt x="1712" y="170"/>
                  </a:lnTo>
                  <a:lnTo>
                    <a:pt x="1718" y="175"/>
                  </a:lnTo>
                  <a:lnTo>
                    <a:pt x="1723" y="181"/>
                  </a:lnTo>
                  <a:lnTo>
                    <a:pt x="1729" y="186"/>
                  </a:lnTo>
                  <a:lnTo>
                    <a:pt x="1735" y="191"/>
                  </a:lnTo>
                  <a:lnTo>
                    <a:pt x="1740" y="197"/>
                  </a:lnTo>
                  <a:lnTo>
                    <a:pt x="1740" y="202"/>
                  </a:lnTo>
                  <a:lnTo>
                    <a:pt x="1746" y="207"/>
                  </a:lnTo>
                  <a:lnTo>
                    <a:pt x="1752" y="213"/>
                  </a:lnTo>
                  <a:lnTo>
                    <a:pt x="1757" y="218"/>
                  </a:lnTo>
                  <a:lnTo>
                    <a:pt x="1763" y="223"/>
                  </a:lnTo>
                  <a:lnTo>
                    <a:pt x="1763" y="228"/>
                  </a:lnTo>
                  <a:lnTo>
                    <a:pt x="1769" y="234"/>
                  </a:lnTo>
                  <a:lnTo>
                    <a:pt x="1774" y="239"/>
                  </a:lnTo>
                  <a:lnTo>
                    <a:pt x="1780" y="244"/>
                  </a:lnTo>
                  <a:lnTo>
                    <a:pt x="1780" y="250"/>
                  </a:lnTo>
                  <a:lnTo>
                    <a:pt x="1786" y="255"/>
                  </a:lnTo>
                  <a:lnTo>
                    <a:pt x="1791" y="260"/>
                  </a:lnTo>
                  <a:lnTo>
                    <a:pt x="1797" y="266"/>
                  </a:lnTo>
                  <a:lnTo>
                    <a:pt x="1797" y="271"/>
                  </a:lnTo>
                  <a:lnTo>
                    <a:pt x="1803" y="276"/>
                  </a:lnTo>
                  <a:lnTo>
                    <a:pt x="1808" y="282"/>
                  </a:lnTo>
                  <a:lnTo>
                    <a:pt x="1814" y="287"/>
                  </a:lnTo>
                  <a:lnTo>
                    <a:pt x="1814" y="292"/>
                  </a:lnTo>
                  <a:lnTo>
                    <a:pt x="1820" y="298"/>
                  </a:lnTo>
                  <a:lnTo>
                    <a:pt x="1820" y="303"/>
                  </a:lnTo>
                  <a:lnTo>
                    <a:pt x="1825" y="308"/>
                  </a:lnTo>
                  <a:lnTo>
                    <a:pt x="1831" y="314"/>
                  </a:lnTo>
                  <a:lnTo>
                    <a:pt x="1837" y="319"/>
                  </a:lnTo>
                  <a:lnTo>
                    <a:pt x="1837" y="324"/>
                  </a:lnTo>
                  <a:lnTo>
                    <a:pt x="1842" y="329"/>
                  </a:lnTo>
                  <a:lnTo>
                    <a:pt x="1848" y="335"/>
                  </a:lnTo>
                  <a:lnTo>
                    <a:pt x="1848" y="340"/>
                  </a:lnTo>
                  <a:lnTo>
                    <a:pt x="1854" y="345"/>
                  </a:lnTo>
                  <a:lnTo>
                    <a:pt x="1854" y="351"/>
                  </a:lnTo>
                  <a:lnTo>
                    <a:pt x="1859" y="356"/>
                  </a:lnTo>
                  <a:lnTo>
                    <a:pt x="1865" y="361"/>
                  </a:lnTo>
                  <a:lnTo>
                    <a:pt x="1865" y="367"/>
                  </a:lnTo>
                  <a:lnTo>
                    <a:pt x="1871" y="372"/>
                  </a:lnTo>
                  <a:lnTo>
                    <a:pt x="1876" y="377"/>
                  </a:lnTo>
                  <a:lnTo>
                    <a:pt x="1876" y="383"/>
                  </a:lnTo>
                  <a:lnTo>
                    <a:pt x="1882" y="388"/>
                  </a:lnTo>
                  <a:lnTo>
                    <a:pt x="1882" y="393"/>
                  </a:lnTo>
                  <a:lnTo>
                    <a:pt x="1888" y="399"/>
                  </a:lnTo>
                  <a:lnTo>
                    <a:pt x="1893" y="404"/>
                  </a:lnTo>
                  <a:lnTo>
                    <a:pt x="1893" y="409"/>
                  </a:lnTo>
                  <a:lnTo>
                    <a:pt x="1899" y="414"/>
                  </a:lnTo>
                  <a:lnTo>
                    <a:pt x="1899" y="420"/>
                  </a:lnTo>
                  <a:lnTo>
                    <a:pt x="1905" y="425"/>
                  </a:lnTo>
                  <a:lnTo>
                    <a:pt x="1910" y="430"/>
                  </a:lnTo>
                  <a:lnTo>
                    <a:pt x="1910" y="436"/>
                  </a:lnTo>
                  <a:lnTo>
                    <a:pt x="1916" y="441"/>
                  </a:lnTo>
                  <a:lnTo>
                    <a:pt x="1916" y="446"/>
                  </a:lnTo>
                  <a:lnTo>
                    <a:pt x="1922" y="452"/>
                  </a:lnTo>
                  <a:lnTo>
                    <a:pt x="1927" y="457"/>
                  </a:lnTo>
                  <a:lnTo>
                    <a:pt x="1927" y="462"/>
                  </a:lnTo>
                  <a:lnTo>
                    <a:pt x="1933" y="468"/>
                  </a:lnTo>
                  <a:lnTo>
                    <a:pt x="1933" y="473"/>
                  </a:lnTo>
                  <a:lnTo>
                    <a:pt x="1939" y="478"/>
                  </a:lnTo>
                  <a:lnTo>
                    <a:pt x="1939" y="484"/>
                  </a:lnTo>
                  <a:lnTo>
                    <a:pt x="1944" y="489"/>
                  </a:lnTo>
                  <a:lnTo>
                    <a:pt x="1950" y="494"/>
                  </a:lnTo>
                  <a:lnTo>
                    <a:pt x="1950" y="500"/>
                  </a:lnTo>
                  <a:lnTo>
                    <a:pt x="1956" y="505"/>
                  </a:lnTo>
                  <a:lnTo>
                    <a:pt x="1956" y="510"/>
                  </a:lnTo>
                  <a:lnTo>
                    <a:pt x="1961" y="515"/>
                  </a:lnTo>
                  <a:lnTo>
                    <a:pt x="1961" y="521"/>
                  </a:lnTo>
                  <a:lnTo>
                    <a:pt x="1967" y="526"/>
                  </a:lnTo>
                  <a:lnTo>
                    <a:pt x="1973" y="531"/>
                  </a:lnTo>
                  <a:lnTo>
                    <a:pt x="1973" y="537"/>
                  </a:lnTo>
                  <a:lnTo>
                    <a:pt x="1979" y="542"/>
                  </a:lnTo>
                  <a:lnTo>
                    <a:pt x="1979" y="547"/>
                  </a:lnTo>
                  <a:lnTo>
                    <a:pt x="1984" y="553"/>
                  </a:lnTo>
                  <a:lnTo>
                    <a:pt x="1984" y="558"/>
                  </a:lnTo>
                  <a:lnTo>
                    <a:pt x="1990" y="563"/>
                  </a:lnTo>
                  <a:lnTo>
                    <a:pt x="1990" y="569"/>
                  </a:lnTo>
                  <a:lnTo>
                    <a:pt x="1996" y="574"/>
                  </a:lnTo>
                  <a:lnTo>
                    <a:pt x="1996" y="579"/>
                  </a:lnTo>
                  <a:lnTo>
                    <a:pt x="2001" y="585"/>
                  </a:lnTo>
                  <a:lnTo>
                    <a:pt x="2001" y="590"/>
                  </a:lnTo>
                  <a:lnTo>
                    <a:pt x="2007" y="595"/>
                  </a:lnTo>
                  <a:lnTo>
                    <a:pt x="2013" y="600"/>
                  </a:lnTo>
                  <a:lnTo>
                    <a:pt x="2013" y="606"/>
                  </a:lnTo>
                  <a:lnTo>
                    <a:pt x="2018" y="611"/>
                  </a:lnTo>
                  <a:lnTo>
                    <a:pt x="2018" y="616"/>
                  </a:lnTo>
                  <a:lnTo>
                    <a:pt x="2024" y="622"/>
                  </a:lnTo>
                  <a:lnTo>
                    <a:pt x="2024" y="627"/>
                  </a:lnTo>
                  <a:lnTo>
                    <a:pt x="2030" y="632"/>
                  </a:lnTo>
                  <a:lnTo>
                    <a:pt x="2030" y="638"/>
                  </a:lnTo>
                  <a:lnTo>
                    <a:pt x="2035" y="643"/>
                  </a:lnTo>
                  <a:lnTo>
                    <a:pt x="2035" y="648"/>
                  </a:lnTo>
                  <a:lnTo>
                    <a:pt x="2041" y="654"/>
                  </a:lnTo>
                  <a:lnTo>
                    <a:pt x="2041" y="659"/>
                  </a:lnTo>
                  <a:lnTo>
                    <a:pt x="2047" y="664"/>
                  </a:lnTo>
                  <a:lnTo>
                    <a:pt x="2047" y="670"/>
                  </a:lnTo>
                  <a:lnTo>
                    <a:pt x="2052" y="675"/>
                  </a:lnTo>
                  <a:lnTo>
                    <a:pt x="2052" y="680"/>
                  </a:lnTo>
                  <a:lnTo>
                    <a:pt x="2058" y="686"/>
                  </a:lnTo>
                  <a:lnTo>
                    <a:pt x="2058" y="691"/>
                  </a:lnTo>
                  <a:lnTo>
                    <a:pt x="2064" y="696"/>
                  </a:lnTo>
                  <a:lnTo>
                    <a:pt x="2064" y="701"/>
                  </a:lnTo>
                  <a:lnTo>
                    <a:pt x="2069" y="707"/>
                  </a:lnTo>
                  <a:lnTo>
                    <a:pt x="2069" y="712"/>
                  </a:lnTo>
                  <a:lnTo>
                    <a:pt x="2075" y="717"/>
                  </a:lnTo>
                  <a:lnTo>
                    <a:pt x="2075" y="723"/>
                  </a:lnTo>
                  <a:lnTo>
                    <a:pt x="2081" y="728"/>
                  </a:lnTo>
                  <a:lnTo>
                    <a:pt x="2081" y="733"/>
                  </a:lnTo>
                  <a:lnTo>
                    <a:pt x="2086" y="739"/>
                  </a:lnTo>
                  <a:lnTo>
                    <a:pt x="2086" y="744"/>
                  </a:lnTo>
                  <a:lnTo>
                    <a:pt x="2092" y="749"/>
                  </a:lnTo>
                  <a:lnTo>
                    <a:pt x="2092" y="755"/>
                  </a:lnTo>
                  <a:lnTo>
                    <a:pt x="2098" y="760"/>
                  </a:lnTo>
                  <a:lnTo>
                    <a:pt x="2098" y="765"/>
                  </a:lnTo>
                  <a:lnTo>
                    <a:pt x="2103" y="771"/>
                  </a:lnTo>
                  <a:lnTo>
                    <a:pt x="2103" y="776"/>
                  </a:lnTo>
                  <a:lnTo>
                    <a:pt x="2109" y="781"/>
                  </a:lnTo>
                  <a:lnTo>
                    <a:pt x="2109" y="786"/>
                  </a:lnTo>
                  <a:lnTo>
                    <a:pt x="2115" y="792"/>
                  </a:lnTo>
                  <a:lnTo>
                    <a:pt x="2115" y="797"/>
                  </a:lnTo>
                  <a:lnTo>
                    <a:pt x="2120" y="802"/>
                  </a:lnTo>
                  <a:lnTo>
                    <a:pt x="2120" y="808"/>
                  </a:lnTo>
                  <a:lnTo>
                    <a:pt x="2126" y="813"/>
                  </a:lnTo>
                  <a:lnTo>
                    <a:pt x="2126" y="818"/>
                  </a:lnTo>
                  <a:lnTo>
                    <a:pt x="2132" y="824"/>
                  </a:lnTo>
                  <a:lnTo>
                    <a:pt x="2132" y="829"/>
                  </a:lnTo>
                  <a:lnTo>
                    <a:pt x="2137" y="834"/>
                  </a:lnTo>
                  <a:lnTo>
                    <a:pt x="2137" y="840"/>
                  </a:lnTo>
                  <a:lnTo>
                    <a:pt x="2143" y="845"/>
                  </a:lnTo>
                  <a:lnTo>
                    <a:pt x="2143" y="850"/>
                  </a:lnTo>
                  <a:lnTo>
                    <a:pt x="2149" y="856"/>
                  </a:lnTo>
                  <a:lnTo>
                    <a:pt x="2149" y="861"/>
                  </a:lnTo>
                  <a:lnTo>
                    <a:pt x="2154" y="866"/>
                  </a:lnTo>
                  <a:lnTo>
                    <a:pt x="2154" y="872"/>
                  </a:lnTo>
                  <a:lnTo>
                    <a:pt x="2160" y="877"/>
                  </a:lnTo>
                  <a:lnTo>
                    <a:pt x="2160" y="882"/>
                  </a:lnTo>
                  <a:lnTo>
                    <a:pt x="2166" y="887"/>
                  </a:lnTo>
                  <a:lnTo>
                    <a:pt x="2166" y="893"/>
                  </a:lnTo>
                  <a:lnTo>
                    <a:pt x="2171" y="898"/>
                  </a:lnTo>
                  <a:lnTo>
                    <a:pt x="2171" y="903"/>
                  </a:lnTo>
                  <a:lnTo>
                    <a:pt x="2177" y="909"/>
                  </a:lnTo>
                  <a:lnTo>
                    <a:pt x="2177" y="914"/>
                  </a:lnTo>
                  <a:lnTo>
                    <a:pt x="2183" y="919"/>
                  </a:lnTo>
                  <a:lnTo>
                    <a:pt x="2183" y="925"/>
                  </a:lnTo>
                  <a:lnTo>
                    <a:pt x="2188" y="930"/>
                  </a:lnTo>
                  <a:lnTo>
                    <a:pt x="2188" y="935"/>
                  </a:lnTo>
                  <a:lnTo>
                    <a:pt x="2188" y="941"/>
                  </a:lnTo>
                  <a:lnTo>
                    <a:pt x="2194" y="946"/>
                  </a:lnTo>
                  <a:lnTo>
                    <a:pt x="2194" y="951"/>
                  </a:lnTo>
                  <a:lnTo>
                    <a:pt x="2200" y="957"/>
                  </a:lnTo>
                  <a:lnTo>
                    <a:pt x="2205" y="962"/>
                  </a:lnTo>
                  <a:lnTo>
                    <a:pt x="2205" y="967"/>
                  </a:lnTo>
                  <a:lnTo>
                    <a:pt x="2205" y="972"/>
                  </a:lnTo>
                  <a:lnTo>
                    <a:pt x="2211" y="978"/>
                  </a:lnTo>
                  <a:lnTo>
                    <a:pt x="2211" y="983"/>
                  </a:lnTo>
                  <a:lnTo>
                    <a:pt x="2217" y="988"/>
                  </a:lnTo>
                  <a:lnTo>
                    <a:pt x="2217" y="994"/>
                  </a:lnTo>
                  <a:lnTo>
                    <a:pt x="2222" y="999"/>
                  </a:lnTo>
                  <a:lnTo>
                    <a:pt x="2222" y="1004"/>
                  </a:lnTo>
                  <a:lnTo>
                    <a:pt x="2228" y="1010"/>
                  </a:lnTo>
                  <a:lnTo>
                    <a:pt x="2228" y="1015"/>
                  </a:lnTo>
                  <a:lnTo>
                    <a:pt x="2234" y="1020"/>
                  </a:lnTo>
                  <a:lnTo>
                    <a:pt x="2234" y="1026"/>
                  </a:lnTo>
                  <a:lnTo>
                    <a:pt x="2239" y="1031"/>
                  </a:lnTo>
                  <a:lnTo>
                    <a:pt x="2239" y="1036"/>
                  </a:lnTo>
                  <a:lnTo>
                    <a:pt x="2245" y="1042"/>
                  </a:lnTo>
                  <a:lnTo>
                    <a:pt x="2251" y="1047"/>
                  </a:lnTo>
                  <a:lnTo>
                    <a:pt x="2256" y="1047"/>
                  </a:lnTo>
                  <a:lnTo>
                    <a:pt x="2262" y="1047"/>
                  </a:lnTo>
                  <a:lnTo>
                    <a:pt x="2268" y="1047"/>
                  </a:lnTo>
                  <a:lnTo>
                    <a:pt x="2273" y="1047"/>
                  </a:lnTo>
                  <a:lnTo>
                    <a:pt x="2279" y="1047"/>
                  </a:lnTo>
                  <a:lnTo>
                    <a:pt x="2285" y="1047"/>
                  </a:lnTo>
                  <a:lnTo>
                    <a:pt x="2290" y="1047"/>
                  </a:lnTo>
                  <a:lnTo>
                    <a:pt x="2296" y="1047"/>
                  </a:lnTo>
                  <a:lnTo>
                    <a:pt x="2302" y="1047"/>
                  </a:lnTo>
                  <a:lnTo>
                    <a:pt x="2307" y="1047"/>
                  </a:lnTo>
                  <a:lnTo>
                    <a:pt x="2313" y="1047"/>
                  </a:lnTo>
                  <a:lnTo>
                    <a:pt x="2319" y="1047"/>
                  </a:lnTo>
                  <a:lnTo>
                    <a:pt x="2324" y="1047"/>
                  </a:lnTo>
                  <a:lnTo>
                    <a:pt x="2330" y="1047"/>
                  </a:lnTo>
                  <a:lnTo>
                    <a:pt x="2336" y="1047"/>
                  </a:lnTo>
                  <a:lnTo>
                    <a:pt x="2341" y="1047"/>
                  </a:lnTo>
                  <a:lnTo>
                    <a:pt x="2347" y="1047"/>
                  </a:lnTo>
                  <a:lnTo>
                    <a:pt x="2353" y="1047"/>
                  </a:lnTo>
                  <a:lnTo>
                    <a:pt x="2358" y="1047"/>
                  </a:lnTo>
                  <a:lnTo>
                    <a:pt x="2364" y="1047"/>
                  </a:lnTo>
                  <a:lnTo>
                    <a:pt x="2370" y="1047"/>
                  </a:lnTo>
                  <a:lnTo>
                    <a:pt x="2375" y="1047"/>
                  </a:lnTo>
                  <a:lnTo>
                    <a:pt x="2381" y="1047"/>
                  </a:lnTo>
                  <a:lnTo>
                    <a:pt x="2387" y="1047"/>
                  </a:lnTo>
                  <a:lnTo>
                    <a:pt x="2392" y="1047"/>
                  </a:lnTo>
                  <a:lnTo>
                    <a:pt x="2398" y="1047"/>
                  </a:lnTo>
                  <a:lnTo>
                    <a:pt x="2404" y="1047"/>
                  </a:lnTo>
                  <a:lnTo>
                    <a:pt x="2409" y="1047"/>
                  </a:lnTo>
                  <a:lnTo>
                    <a:pt x="2415" y="1047"/>
                  </a:lnTo>
                  <a:lnTo>
                    <a:pt x="2421" y="1047"/>
                  </a:lnTo>
                  <a:lnTo>
                    <a:pt x="2426" y="1047"/>
                  </a:lnTo>
                  <a:lnTo>
                    <a:pt x="2432" y="1047"/>
                  </a:lnTo>
                  <a:lnTo>
                    <a:pt x="2438" y="1047"/>
                  </a:lnTo>
                  <a:lnTo>
                    <a:pt x="2443" y="1047"/>
                  </a:lnTo>
                  <a:lnTo>
                    <a:pt x="2449" y="1047"/>
                  </a:lnTo>
                  <a:lnTo>
                    <a:pt x="2455" y="1047"/>
                  </a:lnTo>
                  <a:lnTo>
                    <a:pt x="2460" y="1047"/>
                  </a:lnTo>
                  <a:lnTo>
                    <a:pt x="2466" y="1047"/>
                  </a:lnTo>
                  <a:lnTo>
                    <a:pt x="2472" y="1047"/>
                  </a:lnTo>
                  <a:lnTo>
                    <a:pt x="2477" y="1047"/>
                  </a:lnTo>
                  <a:lnTo>
                    <a:pt x="2483" y="1047"/>
                  </a:lnTo>
                  <a:lnTo>
                    <a:pt x="2489" y="1047"/>
                  </a:lnTo>
                  <a:lnTo>
                    <a:pt x="2494" y="1047"/>
                  </a:lnTo>
                  <a:lnTo>
                    <a:pt x="2500" y="1047"/>
                  </a:lnTo>
                  <a:lnTo>
                    <a:pt x="2506" y="1047"/>
                  </a:lnTo>
                  <a:lnTo>
                    <a:pt x="2511" y="1047"/>
                  </a:lnTo>
                  <a:lnTo>
                    <a:pt x="2517" y="1047"/>
                  </a:lnTo>
                  <a:lnTo>
                    <a:pt x="2523" y="1047"/>
                  </a:lnTo>
                  <a:lnTo>
                    <a:pt x="2528" y="1047"/>
                  </a:lnTo>
                  <a:lnTo>
                    <a:pt x="2534" y="1047"/>
                  </a:lnTo>
                  <a:lnTo>
                    <a:pt x="2540" y="1047"/>
                  </a:lnTo>
                  <a:lnTo>
                    <a:pt x="2545" y="1047"/>
                  </a:lnTo>
                  <a:lnTo>
                    <a:pt x="2551" y="1047"/>
                  </a:lnTo>
                  <a:lnTo>
                    <a:pt x="2557" y="1047"/>
                  </a:lnTo>
                  <a:lnTo>
                    <a:pt x="2562" y="1047"/>
                  </a:lnTo>
                  <a:lnTo>
                    <a:pt x="2568" y="1047"/>
                  </a:lnTo>
                  <a:lnTo>
                    <a:pt x="2574" y="1047"/>
                  </a:lnTo>
                  <a:lnTo>
                    <a:pt x="2579" y="1047"/>
                  </a:lnTo>
                  <a:lnTo>
                    <a:pt x="2585" y="1047"/>
                  </a:lnTo>
                  <a:lnTo>
                    <a:pt x="2591" y="1047"/>
                  </a:lnTo>
                  <a:lnTo>
                    <a:pt x="2596" y="1047"/>
                  </a:lnTo>
                  <a:lnTo>
                    <a:pt x="2602" y="1047"/>
                  </a:lnTo>
                  <a:lnTo>
                    <a:pt x="2608" y="1047"/>
                  </a:lnTo>
                  <a:lnTo>
                    <a:pt x="2613" y="1047"/>
                  </a:lnTo>
                  <a:lnTo>
                    <a:pt x="2619" y="1047"/>
                  </a:lnTo>
                  <a:lnTo>
                    <a:pt x="2625" y="1047"/>
                  </a:lnTo>
                  <a:lnTo>
                    <a:pt x="2630" y="1047"/>
                  </a:lnTo>
                  <a:lnTo>
                    <a:pt x="2636" y="1047"/>
                  </a:lnTo>
                  <a:lnTo>
                    <a:pt x="2642" y="1047"/>
                  </a:lnTo>
                  <a:lnTo>
                    <a:pt x="2647" y="1047"/>
                  </a:lnTo>
                  <a:lnTo>
                    <a:pt x="2653" y="1047"/>
                  </a:lnTo>
                  <a:lnTo>
                    <a:pt x="2659" y="1047"/>
                  </a:lnTo>
                  <a:lnTo>
                    <a:pt x="2664" y="1047"/>
                  </a:lnTo>
                  <a:lnTo>
                    <a:pt x="2670" y="1047"/>
                  </a:lnTo>
                  <a:lnTo>
                    <a:pt x="2676" y="1047"/>
                  </a:lnTo>
                  <a:lnTo>
                    <a:pt x="2681" y="1047"/>
                  </a:lnTo>
                  <a:lnTo>
                    <a:pt x="2687" y="1047"/>
                  </a:lnTo>
                  <a:lnTo>
                    <a:pt x="2693" y="1047"/>
                  </a:lnTo>
                  <a:lnTo>
                    <a:pt x="2699" y="1047"/>
                  </a:lnTo>
                  <a:lnTo>
                    <a:pt x="2704" y="1047"/>
                  </a:lnTo>
                  <a:lnTo>
                    <a:pt x="2710" y="1047"/>
                  </a:lnTo>
                  <a:lnTo>
                    <a:pt x="2716" y="1047"/>
                  </a:lnTo>
                  <a:lnTo>
                    <a:pt x="2721" y="1047"/>
                  </a:lnTo>
                  <a:lnTo>
                    <a:pt x="2727" y="1047"/>
                  </a:lnTo>
                  <a:lnTo>
                    <a:pt x="2733" y="1047"/>
                  </a:lnTo>
                  <a:lnTo>
                    <a:pt x="2738" y="1047"/>
                  </a:lnTo>
                  <a:lnTo>
                    <a:pt x="2744" y="1047"/>
                  </a:lnTo>
                  <a:lnTo>
                    <a:pt x="2750" y="1047"/>
                  </a:lnTo>
                  <a:lnTo>
                    <a:pt x="2755" y="1047"/>
                  </a:lnTo>
                  <a:lnTo>
                    <a:pt x="2761" y="1047"/>
                  </a:lnTo>
                  <a:lnTo>
                    <a:pt x="2767" y="1047"/>
                  </a:lnTo>
                  <a:lnTo>
                    <a:pt x="2772" y="1047"/>
                  </a:lnTo>
                  <a:lnTo>
                    <a:pt x="2778" y="1047"/>
                  </a:lnTo>
                  <a:lnTo>
                    <a:pt x="2784" y="1047"/>
                  </a:lnTo>
                  <a:lnTo>
                    <a:pt x="2789" y="1047"/>
                  </a:lnTo>
                  <a:lnTo>
                    <a:pt x="2795" y="1047"/>
                  </a:lnTo>
                  <a:lnTo>
                    <a:pt x="2801" y="1047"/>
                  </a:lnTo>
                  <a:lnTo>
                    <a:pt x="2806" y="1047"/>
                  </a:lnTo>
                  <a:lnTo>
                    <a:pt x="2812" y="1047"/>
                  </a:lnTo>
                  <a:lnTo>
                    <a:pt x="2818" y="1047"/>
                  </a:lnTo>
                  <a:lnTo>
                    <a:pt x="2823" y="1047"/>
                  </a:lnTo>
                  <a:lnTo>
                    <a:pt x="2829" y="1047"/>
                  </a:lnTo>
                  <a:lnTo>
                    <a:pt x="2835" y="1047"/>
                  </a:lnTo>
                  <a:lnTo>
                    <a:pt x="2840" y="1047"/>
                  </a:lnTo>
                  <a:lnTo>
                    <a:pt x="2846" y="1047"/>
                  </a:lnTo>
                  <a:lnTo>
                    <a:pt x="2852" y="1047"/>
                  </a:lnTo>
                  <a:lnTo>
                    <a:pt x="2857" y="1047"/>
                  </a:lnTo>
                  <a:lnTo>
                    <a:pt x="2863" y="1047"/>
                  </a:lnTo>
                  <a:lnTo>
                    <a:pt x="2869" y="1047"/>
                  </a:lnTo>
                  <a:lnTo>
                    <a:pt x="2874" y="1047"/>
                  </a:lnTo>
                  <a:lnTo>
                    <a:pt x="2880" y="1047"/>
                  </a:lnTo>
                  <a:lnTo>
                    <a:pt x="2886" y="1047"/>
                  </a:lnTo>
                  <a:lnTo>
                    <a:pt x="2891" y="1047"/>
                  </a:lnTo>
                  <a:lnTo>
                    <a:pt x="2897" y="1047"/>
                  </a:lnTo>
                  <a:lnTo>
                    <a:pt x="2903" y="1047"/>
                  </a:lnTo>
                  <a:lnTo>
                    <a:pt x="2908" y="1047"/>
                  </a:lnTo>
                  <a:lnTo>
                    <a:pt x="2914" y="1047"/>
                  </a:lnTo>
                  <a:lnTo>
                    <a:pt x="2920" y="1047"/>
                  </a:lnTo>
                  <a:lnTo>
                    <a:pt x="2925" y="1047"/>
                  </a:lnTo>
                  <a:lnTo>
                    <a:pt x="2931" y="1047"/>
                  </a:lnTo>
                  <a:lnTo>
                    <a:pt x="2937" y="1047"/>
                  </a:lnTo>
                  <a:lnTo>
                    <a:pt x="2942" y="1047"/>
                  </a:lnTo>
                  <a:lnTo>
                    <a:pt x="2948" y="1047"/>
                  </a:lnTo>
                  <a:lnTo>
                    <a:pt x="2954" y="1047"/>
                  </a:lnTo>
                  <a:lnTo>
                    <a:pt x="2959" y="1047"/>
                  </a:lnTo>
                  <a:lnTo>
                    <a:pt x="2965" y="1047"/>
                  </a:lnTo>
                  <a:lnTo>
                    <a:pt x="2971" y="1047"/>
                  </a:lnTo>
                  <a:lnTo>
                    <a:pt x="2976" y="1047"/>
                  </a:lnTo>
                  <a:lnTo>
                    <a:pt x="2982" y="1047"/>
                  </a:lnTo>
                  <a:lnTo>
                    <a:pt x="2988" y="1047"/>
                  </a:lnTo>
                  <a:lnTo>
                    <a:pt x="2993" y="1047"/>
                  </a:lnTo>
                  <a:lnTo>
                    <a:pt x="2999" y="1047"/>
                  </a:lnTo>
                  <a:lnTo>
                    <a:pt x="3005" y="1047"/>
                  </a:lnTo>
                  <a:lnTo>
                    <a:pt x="3010" y="1047"/>
                  </a:lnTo>
                  <a:lnTo>
                    <a:pt x="3016" y="1047"/>
                  </a:lnTo>
                  <a:lnTo>
                    <a:pt x="3022" y="1047"/>
                  </a:lnTo>
                  <a:lnTo>
                    <a:pt x="3027" y="1047"/>
                  </a:lnTo>
                  <a:lnTo>
                    <a:pt x="3033" y="1047"/>
                  </a:lnTo>
                  <a:lnTo>
                    <a:pt x="3039" y="1047"/>
                  </a:lnTo>
                  <a:lnTo>
                    <a:pt x="3044" y="1047"/>
                  </a:lnTo>
                  <a:lnTo>
                    <a:pt x="3050" y="1047"/>
                  </a:lnTo>
                  <a:lnTo>
                    <a:pt x="3056" y="1047"/>
                  </a:lnTo>
                  <a:lnTo>
                    <a:pt x="3061" y="1047"/>
                  </a:lnTo>
                  <a:lnTo>
                    <a:pt x="3067" y="1047"/>
                  </a:lnTo>
                  <a:lnTo>
                    <a:pt x="3073" y="1047"/>
                  </a:lnTo>
                  <a:lnTo>
                    <a:pt x="3078" y="1047"/>
                  </a:lnTo>
                  <a:lnTo>
                    <a:pt x="3084" y="1047"/>
                  </a:lnTo>
                  <a:lnTo>
                    <a:pt x="3090" y="1047"/>
                  </a:lnTo>
                  <a:lnTo>
                    <a:pt x="3095" y="1047"/>
                  </a:lnTo>
                  <a:lnTo>
                    <a:pt x="3101" y="1047"/>
                  </a:lnTo>
                  <a:lnTo>
                    <a:pt x="3107" y="1047"/>
                  </a:lnTo>
                  <a:lnTo>
                    <a:pt x="3112" y="1047"/>
                  </a:lnTo>
                  <a:lnTo>
                    <a:pt x="3118" y="1047"/>
                  </a:lnTo>
                  <a:lnTo>
                    <a:pt x="3124" y="1047"/>
                  </a:lnTo>
                  <a:lnTo>
                    <a:pt x="3129" y="1047"/>
                  </a:lnTo>
                  <a:lnTo>
                    <a:pt x="3135" y="1047"/>
                  </a:lnTo>
                  <a:lnTo>
                    <a:pt x="3141" y="1047"/>
                  </a:lnTo>
                  <a:lnTo>
                    <a:pt x="3146" y="1047"/>
                  </a:lnTo>
                  <a:lnTo>
                    <a:pt x="3152" y="1047"/>
                  </a:lnTo>
                  <a:lnTo>
                    <a:pt x="3158" y="1047"/>
                  </a:lnTo>
                  <a:lnTo>
                    <a:pt x="3163" y="1047"/>
                  </a:lnTo>
                  <a:lnTo>
                    <a:pt x="3169" y="1047"/>
                  </a:lnTo>
                  <a:lnTo>
                    <a:pt x="3175" y="1047"/>
                  </a:lnTo>
                  <a:lnTo>
                    <a:pt x="3180" y="1047"/>
                  </a:lnTo>
                  <a:lnTo>
                    <a:pt x="3186" y="1047"/>
                  </a:lnTo>
                  <a:lnTo>
                    <a:pt x="3192" y="1047"/>
                  </a:lnTo>
                  <a:lnTo>
                    <a:pt x="3197" y="1047"/>
                  </a:lnTo>
                  <a:lnTo>
                    <a:pt x="3203" y="1047"/>
                  </a:lnTo>
                  <a:lnTo>
                    <a:pt x="3209" y="1047"/>
                  </a:lnTo>
                  <a:lnTo>
                    <a:pt x="3214" y="1047"/>
                  </a:lnTo>
                  <a:lnTo>
                    <a:pt x="3220" y="1047"/>
                  </a:lnTo>
                  <a:lnTo>
                    <a:pt x="3226" y="1047"/>
                  </a:lnTo>
                  <a:lnTo>
                    <a:pt x="3231" y="1047"/>
                  </a:lnTo>
                  <a:lnTo>
                    <a:pt x="3237" y="1047"/>
                  </a:lnTo>
                  <a:lnTo>
                    <a:pt x="3243" y="1047"/>
                  </a:lnTo>
                  <a:lnTo>
                    <a:pt x="3248" y="1047"/>
                  </a:lnTo>
                  <a:lnTo>
                    <a:pt x="3254" y="1047"/>
                  </a:lnTo>
                  <a:lnTo>
                    <a:pt x="3260" y="1047"/>
                  </a:lnTo>
                  <a:lnTo>
                    <a:pt x="3265" y="1047"/>
                  </a:lnTo>
                  <a:lnTo>
                    <a:pt x="3271" y="1047"/>
                  </a:lnTo>
                  <a:lnTo>
                    <a:pt x="3277" y="1047"/>
                  </a:lnTo>
                  <a:lnTo>
                    <a:pt x="3282" y="1047"/>
                  </a:lnTo>
                  <a:lnTo>
                    <a:pt x="3288" y="1047"/>
                  </a:lnTo>
                  <a:lnTo>
                    <a:pt x="3294" y="1047"/>
                  </a:lnTo>
                  <a:lnTo>
                    <a:pt x="3299" y="1047"/>
                  </a:lnTo>
                  <a:lnTo>
                    <a:pt x="3305" y="1047"/>
                  </a:lnTo>
                  <a:lnTo>
                    <a:pt x="3311" y="1047"/>
                  </a:lnTo>
                  <a:lnTo>
                    <a:pt x="3316" y="1047"/>
                  </a:lnTo>
                  <a:lnTo>
                    <a:pt x="3322" y="1047"/>
                  </a:lnTo>
                  <a:lnTo>
                    <a:pt x="3328" y="1047"/>
                  </a:lnTo>
                  <a:lnTo>
                    <a:pt x="3333" y="1047"/>
                  </a:lnTo>
                  <a:lnTo>
                    <a:pt x="3339" y="1047"/>
                  </a:lnTo>
                  <a:lnTo>
                    <a:pt x="3345" y="1047"/>
                  </a:lnTo>
                  <a:lnTo>
                    <a:pt x="3350" y="1047"/>
                  </a:lnTo>
                  <a:lnTo>
                    <a:pt x="3356" y="1047"/>
                  </a:lnTo>
                  <a:lnTo>
                    <a:pt x="3362" y="1047"/>
                  </a:lnTo>
                  <a:lnTo>
                    <a:pt x="3367" y="1047"/>
                  </a:lnTo>
                </a:path>
              </a:pathLst>
            </a:custGeom>
            <a:noFill/>
            <a:ln w="76200">
              <a:solidFill>
                <a:srgbClr val="007F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28" name="Freeform 215"/>
            <p:cNvSpPr>
              <a:spLocks/>
            </p:cNvSpPr>
            <p:nvPr/>
          </p:nvSpPr>
          <p:spPr bwMode="auto">
            <a:xfrm>
              <a:off x="1799" y="2480"/>
              <a:ext cx="1912" cy="800"/>
            </a:xfrm>
            <a:custGeom>
              <a:avLst/>
              <a:gdLst>
                <a:gd name="T0" fmla="*/ 62 w 3367"/>
                <a:gd name="T1" fmla="*/ 1047 h 1047"/>
                <a:gd name="T2" fmla="*/ 130 w 3367"/>
                <a:gd name="T3" fmla="*/ 1047 h 1047"/>
                <a:gd name="T4" fmla="*/ 198 w 3367"/>
                <a:gd name="T5" fmla="*/ 1047 h 1047"/>
                <a:gd name="T6" fmla="*/ 266 w 3367"/>
                <a:gd name="T7" fmla="*/ 1047 h 1047"/>
                <a:gd name="T8" fmla="*/ 334 w 3367"/>
                <a:gd name="T9" fmla="*/ 1047 h 1047"/>
                <a:gd name="T10" fmla="*/ 402 w 3367"/>
                <a:gd name="T11" fmla="*/ 1047 h 1047"/>
                <a:gd name="T12" fmla="*/ 470 w 3367"/>
                <a:gd name="T13" fmla="*/ 1047 h 1047"/>
                <a:gd name="T14" fmla="*/ 539 w 3367"/>
                <a:gd name="T15" fmla="*/ 1047 h 1047"/>
                <a:gd name="T16" fmla="*/ 607 w 3367"/>
                <a:gd name="T17" fmla="*/ 1047 h 1047"/>
                <a:gd name="T18" fmla="*/ 675 w 3367"/>
                <a:gd name="T19" fmla="*/ 1047 h 1047"/>
                <a:gd name="T20" fmla="*/ 743 w 3367"/>
                <a:gd name="T21" fmla="*/ 1047 h 1047"/>
                <a:gd name="T22" fmla="*/ 811 w 3367"/>
                <a:gd name="T23" fmla="*/ 1047 h 1047"/>
                <a:gd name="T24" fmla="*/ 879 w 3367"/>
                <a:gd name="T25" fmla="*/ 1047 h 1047"/>
                <a:gd name="T26" fmla="*/ 947 w 3367"/>
                <a:gd name="T27" fmla="*/ 1047 h 1047"/>
                <a:gd name="T28" fmla="*/ 1015 w 3367"/>
                <a:gd name="T29" fmla="*/ 1047 h 1047"/>
                <a:gd name="T30" fmla="*/ 1083 w 3367"/>
                <a:gd name="T31" fmla="*/ 1047 h 1047"/>
                <a:gd name="T32" fmla="*/ 1139 w 3367"/>
                <a:gd name="T33" fmla="*/ 1015 h 1047"/>
                <a:gd name="T34" fmla="*/ 1173 w 3367"/>
                <a:gd name="T35" fmla="*/ 951 h 1047"/>
                <a:gd name="T36" fmla="*/ 1207 w 3367"/>
                <a:gd name="T37" fmla="*/ 887 h 1047"/>
                <a:gd name="T38" fmla="*/ 1236 w 3367"/>
                <a:gd name="T39" fmla="*/ 824 h 1047"/>
                <a:gd name="T40" fmla="*/ 1270 w 3367"/>
                <a:gd name="T41" fmla="*/ 760 h 1047"/>
                <a:gd name="T42" fmla="*/ 1304 w 3367"/>
                <a:gd name="T43" fmla="*/ 696 h 1047"/>
                <a:gd name="T44" fmla="*/ 1344 w 3367"/>
                <a:gd name="T45" fmla="*/ 632 h 1047"/>
                <a:gd name="T46" fmla="*/ 1378 w 3367"/>
                <a:gd name="T47" fmla="*/ 569 h 1047"/>
                <a:gd name="T48" fmla="*/ 1417 w 3367"/>
                <a:gd name="T49" fmla="*/ 505 h 1047"/>
                <a:gd name="T50" fmla="*/ 1457 w 3367"/>
                <a:gd name="T51" fmla="*/ 441 h 1047"/>
                <a:gd name="T52" fmla="*/ 1497 w 3367"/>
                <a:gd name="T53" fmla="*/ 377 h 1047"/>
                <a:gd name="T54" fmla="*/ 1542 w 3367"/>
                <a:gd name="T55" fmla="*/ 314 h 1047"/>
                <a:gd name="T56" fmla="*/ 1587 w 3367"/>
                <a:gd name="T57" fmla="*/ 250 h 1047"/>
                <a:gd name="T58" fmla="*/ 1644 w 3367"/>
                <a:gd name="T59" fmla="*/ 186 h 1047"/>
                <a:gd name="T60" fmla="*/ 1706 w 3367"/>
                <a:gd name="T61" fmla="*/ 122 h 1047"/>
                <a:gd name="T62" fmla="*/ 1774 w 3367"/>
                <a:gd name="T63" fmla="*/ 64 h 1047"/>
                <a:gd name="T64" fmla="*/ 1842 w 3367"/>
                <a:gd name="T65" fmla="*/ 27 h 1047"/>
                <a:gd name="T66" fmla="*/ 1910 w 3367"/>
                <a:gd name="T67" fmla="*/ 5 h 1047"/>
                <a:gd name="T68" fmla="*/ 1979 w 3367"/>
                <a:gd name="T69" fmla="*/ 0 h 1047"/>
                <a:gd name="T70" fmla="*/ 2047 w 3367"/>
                <a:gd name="T71" fmla="*/ 11 h 1047"/>
                <a:gd name="T72" fmla="*/ 2115 w 3367"/>
                <a:gd name="T73" fmla="*/ 42 h 1047"/>
                <a:gd name="T74" fmla="*/ 2183 w 3367"/>
                <a:gd name="T75" fmla="*/ 85 h 1047"/>
                <a:gd name="T76" fmla="*/ 2251 w 3367"/>
                <a:gd name="T77" fmla="*/ 133 h 1047"/>
                <a:gd name="T78" fmla="*/ 2319 w 3367"/>
                <a:gd name="T79" fmla="*/ 74 h 1047"/>
                <a:gd name="T80" fmla="*/ 2387 w 3367"/>
                <a:gd name="T81" fmla="*/ 32 h 1047"/>
                <a:gd name="T82" fmla="*/ 2455 w 3367"/>
                <a:gd name="T83" fmla="*/ 11 h 1047"/>
                <a:gd name="T84" fmla="*/ 2523 w 3367"/>
                <a:gd name="T85" fmla="*/ 0 h 1047"/>
                <a:gd name="T86" fmla="*/ 2591 w 3367"/>
                <a:gd name="T87" fmla="*/ 11 h 1047"/>
                <a:gd name="T88" fmla="*/ 2659 w 3367"/>
                <a:gd name="T89" fmla="*/ 32 h 1047"/>
                <a:gd name="T90" fmla="*/ 2727 w 3367"/>
                <a:gd name="T91" fmla="*/ 74 h 1047"/>
                <a:gd name="T92" fmla="*/ 2795 w 3367"/>
                <a:gd name="T93" fmla="*/ 133 h 1047"/>
                <a:gd name="T94" fmla="*/ 2863 w 3367"/>
                <a:gd name="T95" fmla="*/ 197 h 1047"/>
                <a:gd name="T96" fmla="*/ 2914 w 3367"/>
                <a:gd name="T97" fmla="*/ 260 h 1047"/>
                <a:gd name="T98" fmla="*/ 2959 w 3367"/>
                <a:gd name="T99" fmla="*/ 324 h 1047"/>
                <a:gd name="T100" fmla="*/ 3005 w 3367"/>
                <a:gd name="T101" fmla="*/ 388 h 1047"/>
                <a:gd name="T102" fmla="*/ 3044 w 3367"/>
                <a:gd name="T103" fmla="*/ 452 h 1047"/>
                <a:gd name="T104" fmla="*/ 3084 w 3367"/>
                <a:gd name="T105" fmla="*/ 515 h 1047"/>
                <a:gd name="T106" fmla="*/ 3118 w 3367"/>
                <a:gd name="T107" fmla="*/ 579 h 1047"/>
                <a:gd name="T108" fmla="*/ 3158 w 3367"/>
                <a:gd name="T109" fmla="*/ 643 h 1047"/>
                <a:gd name="T110" fmla="*/ 3192 w 3367"/>
                <a:gd name="T111" fmla="*/ 707 h 1047"/>
                <a:gd name="T112" fmla="*/ 3226 w 3367"/>
                <a:gd name="T113" fmla="*/ 771 h 1047"/>
                <a:gd name="T114" fmla="*/ 3260 w 3367"/>
                <a:gd name="T115" fmla="*/ 834 h 1047"/>
                <a:gd name="T116" fmla="*/ 3294 w 3367"/>
                <a:gd name="T117" fmla="*/ 898 h 1047"/>
                <a:gd name="T118" fmla="*/ 3328 w 3367"/>
                <a:gd name="T119" fmla="*/ 962 h 1047"/>
                <a:gd name="T120" fmla="*/ 3356 w 3367"/>
                <a:gd name="T121" fmla="*/ 1026 h 10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367" h="1047">
                  <a:moveTo>
                    <a:pt x="0" y="1047"/>
                  </a:moveTo>
                  <a:lnTo>
                    <a:pt x="6" y="1047"/>
                  </a:lnTo>
                  <a:lnTo>
                    <a:pt x="11" y="1047"/>
                  </a:lnTo>
                  <a:lnTo>
                    <a:pt x="17" y="1047"/>
                  </a:lnTo>
                  <a:lnTo>
                    <a:pt x="23" y="1047"/>
                  </a:lnTo>
                  <a:lnTo>
                    <a:pt x="28" y="1047"/>
                  </a:lnTo>
                  <a:lnTo>
                    <a:pt x="34" y="1047"/>
                  </a:lnTo>
                  <a:lnTo>
                    <a:pt x="40" y="1047"/>
                  </a:lnTo>
                  <a:lnTo>
                    <a:pt x="45" y="1047"/>
                  </a:lnTo>
                  <a:lnTo>
                    <a:pt x="51" y="1047"/>
                  </a:lnTo>
                  <a:lnTo>
                    <a:pt x="57" y="1047"/>
                  </a:lnTo>
                  <a:lnTo>
                    <a:pt x="62" y="1047"/>
                  </a:lnTo>
                  <a:lnTo>
                    <a:pt x="68" y="1047"/>
                  </a:lnTo>
                  <a:lnTo>
                    <a:pt x="74" y="1047"/>
                  </a:lnTo>
                  <a:lnTo>
                    <a:pt x="79" y="1047"/>
                  </a:lnTo>
                  <a:lnTo>
                    <a:pt x="85" y="1047"/>
                  </a:lnTo>
                  <a:lnTo>
                    <a:pt x="91" y="1047"/>
                  </a:lnTo>
                  <a:lnTo>
                    <a:pt x="96" y="1047"/>
                  </a:lnTo>
                  <a:lnTo>
                    <a:pt x="102" y="1047"/>
                  </a:lnTo>
                  <a:lnTo>
                    <a:pt x="108" y="1047"/>
                  </a:lnTo>
                  <a:lnTo>
                    <a:pt x="113" y="1047"/>
                  </a:lnTo>
                  <a:lnTo>
                    <a:pt x="119" y="1047"/>
                  </a:lnTo>
                  <a:lnTo>
                    <a:pt x="125" y="1047"/>
                  </a:lnTo>
                  <a:lnTo>
                    <a:pt x="130" y="1047"/>
                  </a:lnTo>
                  <a:lnTo>
                    <a:pt x="136" y="1047"/>
                  </a:lnTo>
                  <a:lnTo>
                    <a:pt x="142" y="1047"/>
                  </a:lnTo>
                  <a:lnTo>
                    <a:pt x="147" y="1047"/>
                  </a:lnTo>
                  <a:lnTo>
                    <a:pt x="153" y="1047"/>
                  </a:lnTo>
                  <a:lnTo>
                    <a:pt x="159" y="1047"/>
                  </a:lnTo>
                  <a:lnTo>
                    <a:pt x="164" y="1047"/>
                  </a:lnTo>
                  <a:lnTo>
                    <a:pt x="170" y="1047"/>
                  </a:lnTo>
                  <a:lnTo>
                    <a:pt x="176" y="1047"/>
                  </a:lnTo>
                  <a:lnTo>
                    <a:pt x="181" y="1047"/>
                  </a:lnTo>
                  <a:lnTo>
                    <a:pt x="187" y="1047"/>
                  </a:lnTo>
                  <a:lnTo>
                    <a:pt x="193" y="1047"/>
                  </a:lnTo>
                  <a:lnTo>
                    <a:pt x="198" y="1047"/>
                  </a:lnTo>
                  <a:lnTo>
                    <a:pt x="204" y="1047"/>
                  </a:lnTo>
                  <a:lnTo>
                    <a:pt x="210" y="1047"/>
                  </a:lnTo>
                  <a:lnTo>
                    <a:pt x="215" y="1047"/>
                  </a:lnTo>
                  <a:lnTo>
                    <a:pt x="221" y="1047"/>
                  </a:lnTo>
                  <a:lnTo>
                    <a:pt x="227" y="1047"/>
                  </a:lnTo>
                  <a:lnTo>
                    <a:pt x="232" y="1047"/>
                  </a:lnTo>
                  <a:lnTo>
                    <a:pt x="238" y="1047"/>
                  </a:lnTo>
                  <a:lnTo>
                    <a:pt x="244" y="1047"/>
                  </a:lnTo>
                  <a:lnTo>
                    <a:pt x="249" y="1047"/>
                  </a:lnTo>
                  <a:lnTo>
                    <a:pt x="255" y="1047"/>
                  </a:lnTo>
                  <a:lnTo>
                    <a:pt x="261" y="1047"/>
                  </a:lnTo>
                  <a:lnTo>
                    <a:pt x="266" y="1047"/>
                  </a:lnTo>
                  <a:lnTo>
                    <a:pt x="272" y="1047"/>
                  </a:lnTo>
                  <a:lnTo>
                    <a:pt x="278" y="1047"/>
                  </a:lnTo>
                  <a:lnTo>
                    <a:pt x="283" y="1047"/>
                  </a:lnTo>
                  <a:lnTo>
                    <a:pt x="289" y="1047"/>
                  </a:lnTo>
                  <a:lnTo>
                    <a:pt x="295" y="1047"/>
                  </a:lnTo>
                  <a:lnTo>
                    <a:pt x="300" y="1047"/>
                  </a:lnTo>
                  <a:lnTo>
                    <a:pt x="306" y="1047"/>
                  </a:lnTo>
                  <a:lnTo>
                    <a:pt x="312" y="1047"/>
                  </a:lnTo>
                  <a:lnTo>
                    <a:pt x="317" y="1047"/>
                  </a:lnTo>
                  <a:lnTo>
                    <a:pt x="323" y="1047"/>
                  </a:lnTo>
                  <a:lnTo>
                    <a:pt x="329" y="1047"/>
                  </a:lnTo>
                  <a:lnTo>
                    <a:pt x="334" y="1047"/>
                  </a:lnTo>
                  <a:lnTo>
                    <a:pt x="340" y="1047"/>
                  </a:lnTo>
                  <a:lnTo>
                    <a:pt x="346" y="1047"/>
                  </a:lnTo>
                  <a:lnTo>
                    <a:pt x="351" y="1047"/>
                  </a:lnTo>
                  <a:lnTo>
                    <a:pt x="357" y="1047"/>
                  </a:lnTo>
                  <a:lnTo>
                    <a:pt x="363" y="1047"/>
                  </a:lnTo>
                  <a:lnTo>
                    <a:pt x="368" y="1047"/>
                  </a:lnTo>
                  <a:lnTo>
                    <a:pt x="374" y="1047"/>
                  </a:lnTo>
                  <a:lnTo>
                    <a:pt x="380" y="1047"/>
                  </a:lnTo>
                  <a:lnTo>
                    <a:pt x="385" y="1047"/>
                  </a:lnTo>
                  <a:lnTo>
                    <a:pt x="391" y="1047"/>
                  </a:lnTo>
                  <a:lnTo>
                    <a:pt x="397" y="1047"/>
                  </a:lnTo>
                  <a:lnTo>
                    <a:pt x="402" y="1047"/>
                  </a:lnTo>
                  <a:lnTo>
                    <a:pt x="408" y="1047"/>
                  </a:lnTo>
                  <a:lnTo>
                    <a:pt x="414" y="1047"/>
                  </a:lnTo>
                  <a:lnTo>
                    <a:pt x="419" y="1047"/>
                  </a:lnTo>
                  <a:lnTo>
                    <a:pt x="425" y="1047"/>
                  </a:lnTo>
                  <a:lnTo>
                    <a:pt x="431" y="1047"/>
                  </a:lnTo>
                  <a:lnTo>
                    <a:pt x="436" y="1047"/>
                  </a:lnTo>
                  <a:lnTo>
                    <a:pt x="442" y="1047"/>
                  </a:lnTo>
                  <a:lnTo>
                    <a:pt x="448" y="1047"/>
                  </a:lnTo>
                  <a:lnTo>
                    <a:pt x="453" y="1047"/>
                  </a:lnTo>
                  <a:lnTo>
                    <a:pt x="459" y="1047"/>
                  </a:lnTo>
                  <a:lnTo>
                    <a:pt x="465" y="1047"/>
                  </a:lnTo>
                  <a:lnTo>
                    <a:pt x="470" y="1047"/>
                  </a:lnTo>
                  <a:lnTo>
                    <a:pt x="476" y="1047"/>
                  </a:lnTo>
                  <a:lnTo>
                    <a:pt x="482" y="1047"/>
                  </a:lnTo>
                  <a:lnTo>
                    <a:pt x="487" y="1047"/>
                  </a:lnTo>
                  <a:lnTo>
                    <a:pt x="493" y="1047"/>
                  </a:lnTo>
                  <a:lnTo>
                    <a:pt x="499" y="1047"/>
                  </a:lnTo>
                  <a:lnTo>
                    <a:pt x="504" y="1047"/>
                  </a:lnTo>
                  <a:lnTo>
                    <a:pt x="510" y="1047"/>
                  </a:lnTo>
                  <a:lnTo>
                    <a:pt x="516" y="1047"/>
                  </a:lnTo>
                  <a:lnTo>
                    <a:pt x="522" y="1047"/>
                  </a:lnTo>
                  <a:lnTo>
                    <a:pt x="527" y="1047"/>
                  </a:lnTo>
                  <a:lnTo>
                    <a:pt x="533" y="1047"/>
                  </a:lnTo>
                  <a:lnTo>
                    <a:pt x="539" y="1047"/>
                  </a:lnTo>
                  <a:lnTo>
                    <a:pt x="544" y="1047"/>
                  </a:lnTo>
                  <a:lnTo>
                    <a:pt x="550" y="1047"/>
                  </a:lnTo>
                  <a:lnTo>
                    <a:pt x="556" y="1047"/>
                  </a:lnTo>
                  <a:lnTo>
                    <a:pt x="561" y="1047"/>
                  </a:lnTo>
                  <a:lnTo>
                    <a:pt x="567" y="1047"/>
                  </a:lnTo>
                  <a:lnTo>
                    <a:pt x="573" y="1047"/>
                  </a:lnTo>
                  <a:lnTo>
                    <a:pt x="578" y="1047"/>
                  </a:lnTo>
                  <a:lnTo>
                    <a:pt x="584" y="1047"/>
                  </a:lnTo>
                  <a:lnTo>
                    <a:pt x="590" y="1047"/>
                  </a:lnTo>
                  <a:lnTo>
                    <a:pt x="595" y="1047"/>
                  </a:lnTo>
                  <a:lnTo>
                    <a:pt x="601" y="1047"/>
                  </a:lnTo>
                  <a:lnTo>
                    <a:pt x="607" y="1047"/>
                  </a:lnTo>
                  <a:lnTo>
                    <a:pt x="612" y="1047"/>
                  </a:lnTo>
                  <a:lnTo>
                    <a:pt x="618" y="1047"/>
                  </a:lnTo>
                  <a:lnTo>
                    <a:pt x="624" y="1047"/>
                  </a:lnTo>
                  <a:lnTo>
                    <a:pt x="629" y="1047"/>
                  </a:lnTo>
                  <a:lnTo>
                    <a:pt x="635" y="1047"/>
                  </a:lnTo>
                  <a:lnTo>
                    <a:pt x="641" y="1047"/>
                  </a:lnTo>
                  <a:lnTo>
                    <a:pt x="646" y="1047"/>
                  </a:lnTo>
                  <a:lnTo>
                    <a:pt x="652" y="1047"/>
                  </a:lnTo>
                  <a:lnTo>
                    <a:pt x="658" y="1047"/>
                  </a:lnTo>
                  <a:lnTo>
                    <a:pt x="663" y="1047"/>
                  </a:lnTo>
                  <a:lnTo>
                    <a:pt x="669" y="1047"/>
                  </a:lnTo>
                  <a:lnTo>
                    <a:pt x="675" y="1047"/>
                  </a:lnTo>
                  <a:lnTo>
                    <a:pt x="680" y="1047"/>
                  </a:lnTo>
                  <a:lnTo>
                    <a:pt x="686" y="1047"/>
                  </a:lnTo>
                  <a:lnTo>
                    <a:pt x="692" y="1047"/>
                  </a:lnTo>
                  <a:lnTo>
                    <a:pt x="697" y="1047"/>
                  </a:lnTo>
                  <a:lnTo>
                    <a:pt x="703" y="1047"/>
                  </a:lnTo>
                  <a:lnTo>
                    <a:pt x="709" y="1047"/>
                  </a:lnTo>
                  <a:lnTo>
                    <a:pt x="714" y="1047"/>
                  </a:lnTo>
                  <a:lnTo>
                    <a:pt x="720" y="1047"/>
                  </a:lnTo>
                  <a:lnTo>
                    <a:pt x="726" y="1047"/>
                  </a:lnTo>
                  <a:lnTo>
                    <a:pt x="731" y="1047"/>
                  </a:lnTo>
                  <a:lnTo>
                    <a:pt x="737" y="1047"/>
                  </a:lnTo>
                  <a:lnTo>
                    <a:pt x="743" y="1047"/>
                  </a:lnTo>
                  <a:lnTo>
                    <a:pt x="748" y="1047"/>
                  </a:lnTo>
                  <a:lnTo>
                    <a:pt x="754" y="1047"/>
                  </a:lnTo>
                  <a:lnTo>
                    <a:pt x="760" y="1047"/>
                  </a:lnTo>
                  <a:lnTo>
                    <a:pt x="765" y="1047"/>
                  </a:lnTo>
                  <a:lnTo>
                    <a:pt x="771" y="1047"/>
                  </a:lnTo>
                  <a:lnTo>
                    <a:pt x="777" y="1047"/>
                  </a:lnTo>
                  <a:lnTo>
                    <a:pt x="782" y="1047"/>
                  </a:lnTo>
                  <a:lnTo>
                    <a:pt x="788" y="1047"/>
                  </a:lnTo>
                  <a:lnTo>
                    <a:pt x="794" y="1047"/>
                  </a:lnTo>
                  <a:lnTo>
                    <a:pt x="799" y="1047"/>
                  </a:lnTo>
                  <a:lnTo>
                    <a:pt x="805" y="1047"/>
                  </a:lnTo>
                  <a:lnTo>
                    <a:pt x="811" y="1047"/>
                  </a:lnTo>
                  <a:lnTo>
                    <a:pt x="816" y="1047"/>
                  </a:lnTo>
                  <a:lnTo>
                    <a:pt x="822" y="1047"/>
                  </a:lnTo>
                  <a:lnTo>
                    <a:pt x="828" y="1047"/>
                  </a:lnTo>
                  <a:lnTo>
                    <a:pt x="833" y="1047"/>
                  </a:lnTo>
                  <a:lnTo>
                    <a:pt x="839" y="1047"/>
                  </a:lnTo>
                  <a:lnTo>
                    <a:pt x="845" y="1047"/>
                  </a:lnTo>
                  <a:lnTo>
                    <a:pt x="850" y="1047"/>
                  </a:lnTo>
                  <a:lnTo>
                    <a:pt x="856" y="1047"/>
                  </a:lnTo>
                  <a:lnTo>
                    <a:pt x="862" y="1047"/>
                  </a:lnTo>
                  <a:lnTo>
                    <a:pt x="867" y="1047"/>
                  </a:lnTo>
                  <a:lnTo>
                    <a:pt x="873" y="1047"/>
                  </a:lnTo>
                  <a:lnTo>
                    <a:pt x="879" y="1047"/>
                  </a:lnTo>
                  <a:lnTo>
                    <a:pt x="884" y="1047"/>
                  </a:lnTo>
                  <a:lnTo>
                    <a:pt x="890" y="1047"/>
                  </a:lnTo>
                  <a:lnTo>
                    <a:pt x="896" y="1047"/>
                  </a:lnTo>
                  <a:lnTo>
                    <a:pt x="901" y="1047"/>
                  </a:lnTo>
                  <a:lnTo>
                    <a:pt x="907" y="1047"/>
                  </a:lnTo>
                  <a:lnTo>
                    <a:pt x="913" y="1047"/>
                  </a:lnTo>
                  <a:lnTo>
                    <a:pt x="918" y="1047"/>
                  </a:lnTo>
                  <a:lnTo>
                    <a:pt x="924" y="1047"/>
                  </a:lnTo>
                  <a:lnTo>
                    <a:pt x="930" y="1047"/>
                  </a:lnTo>
                  <a:lnTo>
                    <a:pt x="935" y="1047"/>
                  </a:lnTo>
                  <a:lnTo>
                    <a:pt x="941" y="1047"/>
                  </a:lnTo>
                  <a:lnTo>
                    <a:pt x="947" y="1047"/>
                  </a:lnTo>
                  <a:lnTo>
                    <a:pt x="952" y="1047"/>
                  </a:lnTo>
                  <a:lnTo>
                    <a:pt x="958" y="1047"/>
                  </a:lnTo>
                  <a:lnTo>
                    <a:pt x="964" y="1047"/>
                  </a:lnTo>
                  <a:lnTo>
                    <a:pt x="969" y="1047"/>
                  </a:lnTo>
                  <a:lnTo>
                    <a:pt x="975" y="1047"/>
                  </a:lnTo>
                  <a:lnTo>
                    <a:pt x="981" y="1047"/>
                  </a:lnTo>
                  <a:lnTo>
                    <a:pt x="986" y="1047"/>
                  </a:lnTo>
                  <a:lnTo>
                    <a:pt x="992" y="1047"/>
                  </a:lnTo>
                  <a:lnTo>
                    <a:pt x="998" y="1047"/>
                  </a:lnTo>
                  <a:lnTo>
                    <a:pt x="1003" y="1047"/>
                  </a:lnTo>
                  <a:lnTo>
                    <a:pt x="1009" y="1047"/>
                  </a:lnTo>
                  <a:lnTo>
                    <a:pt x="1015" y="1047"/>
                  </a:lnTo>
                  <a:lnTo>
                    <a:pt x="1020" y="1047"/>
                  </a:lnTo>
                  <a:lnTo>
                    <a:pt x="1026" y="1047"/>
                  </a:lnTo>
                  <a:lnTo>
                    <a:pt x="1032" y="1047"/>
                  </a:lnTo>
                  <a:lnTo>
                    <a:pt x="1037" y="1047"/>
                  </a:lnTo>
                  <a:lnTo>
                    <a:pt x="1043" y="1047"/>
                  </a:lnTo>
                  <a:lnTo>
                    <a:pt x="1049" y="1047"/>
                  </a:lnTo>
                  <a:lnTo>
                    <a:pt x="1054" y="1047"/>
                  </a:lnTo>
                  <a:lnTo>
                    <a:pt x="1060" y="1047"/>
                  </a:lnTo>
                  <a:lnTo>
                    <a:pt x="1066" y="1047"/>
                  </a:lnTo>
                  <a:lnTo>
                    <a:pt x="1071" y="1047"/>
                  </a:lnTo>
                  <a:lnTo>
                    <a:pt x="1077" y="1047"/>
                  </a:lnTo>
                  <a:lnTo>
                    <a:pt x="1083" y="1047"/>
                  </a:lnTo>
                  <a:lnTo>
                    <a:pt x="1088" y="1047"/>
                  </a:lnTo>
                  <a:lnTo>
                    <a:pt x="1094" y="1047"/>
                  </a:lnTo>
                  <a:lnTo>
                    <a:pt x="1100" y="1047"/>
                  </a:lnTo>
                  <a:lnTo>
                    <a:pt x="1105" y="1047"/>
                  </a:lnTo>
                  <a:lnTo>
                    <a:pt x="1111" y="1047"/>
                  </a:lnTo>
                  <a:lnTo>
                    <a:pt x="1117" y="1047"/>
                  </a:lnTo>
                  <a:lnTo>
                    <a:pt x="1122" y="1042"/>
                  </a:lnTo>
                  <a:lnTo>
                    <a:pt x="1128" y="1036"/>
                  </a:lnTo>
                  <a:lnTo>
                    <a:pt x="1134" y="1031"/>
                  </a:lnTo>
                  <a:lnTo>
                    <a:pt x="1134" y="1026"/>
                  </a:lnTo>
                  <a:lnTo>
                    <a:pt x="1139" y="1020"/>
                  </a:lnTo>
                  <a:lnTo>
                    <a:pt x="1139" y="1015"/>
                  </a:lnTo>
                  <a:lnTo>
                    <a:pt x="1145" y="1010"/>
                  </a:lnTo>
                  <a:lnTo>
                    <a:pt x="1145" y="1004"/>
                  </a:lnTo>
                  <a:lnTo>
                    <a:pt x="1151" y="999"/>
                  </a:lnTo>
                  <a:lnTo>
                    <a:pt x="1151" y="994"/>
                  </a:lnTo>
                  <a:lnTo>
                    <a:pt x="1151" y="988"/>
                  </a:lnTo>
                  <a:lnTo>
                    <a:pt x="1156" y="983"/>
                  </a:lnTo>
                  <a:lnTo>
                    <a:pt x="1156" y="978"/>
                  </a:lnTo>
                  <a:lnTo>
                    <a:pt x="1162" y="972"/>
                  </a:lnTo>
                  <a:lnTo>
                    <a:pt x="1162" y="967"/>
                  </a:lnTo>
                  <a:lnTo>
                    <a:pt x="1168" y="962"/>
                  </a:lnTo>
                  <a:lnTo>
                    <a:pt x="1168" y="957"/>
                  </a:lnTo>
                  <a:lnTo>
                    <a:pt x="1173" y="951"/>
                  </a:lnTo>
                  <a:lnTo>
                    <a:pt x="1173" y="946"/>
                  </a:lnTo>
                  <a:lnTo>
                    <a:pt x="1179" y="941"/>
                  </a:lnTo>
                  <a:lnTo>
                    <a:pt x="1179" y="935"/>
                  </a:lnTo>
                  <a:lnTo>
                    <a:pt x="1185" y="930"/>
                  </a:lnTo>
                  <a:lnTo>
                    <a:pt x="1185" y="925"/>
                  </a:lnTo>
                  <a:lnTo>
                    <a:pt x="1190" y="919"/>
                  </a:lnTo>
                  <a:lnTo>
                    <a:pt x="1190" y="914"/>
                  </a:lnTo>
                  <a:lnTo>
                    <a:pt x="1196" y="909"/>
                  </a:lnTo>
                  <a:lnTo>
                    <a:pt x="1196" y="903"/>
                  </a:lnTo>
                  <a:lnTo>
                    <a:pt x="1202" y="898"/>
                  </a:lnTo>
                  <a:lnTo>
                    <a:pt x="1202" y="893"/>
                  </a:lnTo>
                  <a:lnTo>
                    <a:pt x="1207" y="887"/>
                  </a:lnTo>
                  <a:lnTo>
                    <a:pt x="1207" y="882"/>
                  </a:lnTo>
                  <a:lnTo>
                    <a:pt x="1213" y="877"/>
                  </a:lnTo>
                  <a:lnTo>
                    <a:pt x="1213" y="872"/>
                  </a:lnTo>
                  <a:lnTo>
                    <a:pt x="1219" y="866"/>
                  </a:lnTo>
                  <a:lnTo>
                    <a:pt x="1219" y="861"/>
                  </a:lnTo>
                  <a:lnTo>
                    <a:pt x="1224" y="856"/>
                  </a:lnTo>
                  <a:lnTo>
                    <a:pt x="1224" y="850"/>
                  </a:lnTo>
                  <a:lnTo>
                    <a:pt x="1224" y="845"/>
                  </a:lnTo>
                  <a:lnTo>
                    <a:pt x="1230" y="840"/>
                  </a:lnTo>
                  <a:lnTo>
                    <a:pt x="1230" y="834"/>
                  </a:lnTo>
                  <a:lnTo>
                    <a:pt x="1236" y="829"/>
                  </a:lnTo>
                  <a:lnTo>
                    <a:pt x="1236" y="824"/>
                  </a:lnTo>
                  <a:lnTo>
                    <a:pt x="1241" y="818"/>
                  </a:lnTo>
                  <a:lnTo>
                    <a:pt x="1247" y="813"/>
                  </a:lnTo>
                  <a:lnTo>
                    <a:pt x="1247" y="808"/>
                  </a:lnTo>
                  <a:lnTo>
                    <a:pt x="1247" y="802"/>
                  </a:lnTo>
                  <a:lnTo>
                    <a:pt x="1253" y="797"/>
                  </a:lnTo>
                  <a:lnTo>
                    <a:pt x="1253" y="792"/>
                  </a:lnTo>
                  <a:lnTo>
                    <a:pt x="1259" y="786"/>
                  </a:lnTo>
                  <a:lnTo>
                    <a:pt x="1259" y="781"/>
                  </a:lnTo>
                  <a:lnTo>
                    <a:pt x="1264" y="776"/>
                  </a:lnTo>
                  <a:lnTo>
                    <a:pt x="1264" y="771"/>
                  </a:lnTo>
                  <a:lnTo>
                    <a:pt x="1270" y="765"/>
                  </a:lnTo>
                  <a:lnTo>
                    <a:pt x="1270" y="760"/>
                  </a:lnTo>
                  <a:lnTo>
                    <a:pt x="1276" y="755"/>
                  </a:lnTo>
                  <a:lnTo>
                    <a:pt x="1276" y="749"/>
                  </a:lnTo>
                  <a:lnTo>
                    <a:pt x="1281" y="744"/>
                  </a:lnTo>
                  <a:lnTo>
                    <a:pt x="1281" y="739"/>
                  </a:lnTo>
                  <a:lnTo>
                    <a:pt x="1287" y="733"/>
                  </a:lnTo>
                  <a:lnTo>
                    <a:pt x="1287" y="728"/>
                  </a:lnTo>
                  <a:lnTo>
                    <a:pt x="1293" y="723"/>
                  </a:lnTo>
                  <a:lnTo>
                    <a:pt x="1293" y="717"/>
                  </a:lnTo>
                  <a:lnTo>
                    <a:pt x="1298" y="712"/>
                  </a:lnTo>
                  <a:lnTo>
                    <a:pt x="1298" y="707"/>
                  </a:lnTo>
                  <a:lnTo>
                    <a:pt x="1304" y="701"/>
                  </a:lnTo>
                  <a:lnTo>
                    <a:pt x="1304" y="696"/>
                  </a:lnTo>
                  <a:lnTo>
                    <a:pt x="1310" y="691"/>
                  </a:lnTo>
                  <a:lnTo>
                    <a:pt x="1310" y="686"/>
                  </a:lnTo>
                  <a:lnTo>
                    <a:pt x="1315" y="680"/>
                  </a:lnTo>
                  <a:lnTo>
                    <a:pt x="1321" y="675"/>
                  </a:lnTo>
                  <a:lnTo>
                    <a:pt x="1321" y="670"/>
                  </a:lnTo>
                  <a:lnTo>
                    <a:pt x="1327" y="664"/>
                  </a:lnTo>
                  <a:lnTo>
                    <a:pt x="1327" y="659"/>
                  </a:lnTo>
                  <a:lnTo>
                    <a:pt x="1332" y="654"/>
                  </a:lnTo>
                  <a:lnTo>
                    <a:pt x="1332" y="648"/>
                  </a:lnTo>
                  <a:lnTo>
                    <a:pt x="1338" y="643"/>
                  </a:lnTo>
                  <a:lnTo>
                    <a:pt x="1338" y="638"/>
                  </a:lnTo>
                  <a:lnTo>
                    <a:pt x="1344" y="632"/>
                  </a:lnTo>
                  <a:lnTo>
                    <a:pt x="1344" y="627"/>
                  </a:lnTo>
                  <a:lnTo>
                    <a:pt x="1349" y="622"/>
                  </a:lnTo>
                  <a:lnTo>
                    <a:pt x="1349" y="616"/>
                  </a:lnTo>
                  <a:lnTo>
                    <a:pt x="1355" y="611"/>
                  </a:lnTo>
                  <a:lnTo>
                    <a:pt x="1355" y="606"/>
                  </a:lnTo>
                  <a:lnTo>
                    <a:pt x="1361" y="600"/>
                  </a:lnTo>
                  <a:lnTo>
                    <a:pt x="1361" y="595"/>
                  </a:lnTo>
                  <a:lnTo>
                    <a:pt x="1366" y="590"/>
                  </a:lnTo>
                  <a:lnTo>
                    <a:pt x="1366" y="585"/>
                  </a:lnTo>
                  <a:lnTo>
                    <a:pt x="1372" y="579"/>
                  </a:lnTo>
                  <a:lnTo>
                    <a:pt x="1372" y="574"/>
                  </a:lnTo>
                  <a:lnTo>
                    <a:pt x="1378" y="569"/>
                  </a:lnTo>
                  <a:lnTo>
                    <a:pt x="1383" y="563"/>
                  </a:lnTo>
                  <a:lnTo>
                    <a:pt x="1383" y="558"/>
                  </a:lnTo>
                  <a:lnTo>
                    <a:pt x="1389" y="553"/>
                  </a:lnTo>
                  <a:lnTo>
                    <a:pt x="1389" y="547"/>
                  </a:lnTo>
                  <a:lnTo>
                    <a:pt x="1395" y="542"/>
                  </a:lnTo>
                  <a:lnTo>
                    <a:pt x="1395" y="537"/>
                  </a:lnTo>
                  <a:lnTo>
                    <a:pt x="1400" y="531"/>
                  </a:lnTo>
                  <a:lnTo>
                    <a:pt x="1400" y="526"/>
                  </a:lnTo>
                  <a:lnTo>
                    <a:pt x="1406" y="521"/>
                  </a:lnTo>
                  <a:lnTo>
                    <a:pt x="1406" y="515"/>
                  </a:lnTo>
                  <a:lnTo>
                    <a:pt x="1412" y="510"/>
                  </a:lnTo>
                  <a:lnTo>
                    <a:pt x="1417" y="505"/>
                  </a:lnTo>
                  <a:lnTo>
                    <a:pt x="1417" y="500"/>
                  </a:lnTo>
                  <a:lnTo>
                    <a:pt x="1423" y="494"/>
                  </a:lnTo>
                  <a:lnTo>
                    <a:pt x="1423" y="489"/>
                  </a:lnTo>
                  <a:lnTo>
                    <a:pt x="1429" y="484"/>
                  </a:lnTo>
                  <a:lnTo>
                    <a:pt x="1429" y="478"/>
                  </a:lnTo>
                  <a:lnTo>
                    <a:pt x="1434" y="473"/>
                  </a:lnTo>
                  <a:lnTo>
                    <a:pt x="1440" y="468"/>
                  </a:lnTo>
                  <a:lnTo>
                    <a:pt x="1440" y="462"/>
                  </a:lnTo>
                  <a:lnTo>
                    <a:pt x="1446" y="457"/>
                  </a:lnTo>
                  <a:lnTo>
                    <a:pt x="1446" y="452"/>
                  </a:lnTo>
                  <a:lnTo>
                    <a:pt x="1451" y="446"/>
                  </a:lnTo>
                  <a:lnTo>
                    <a:pt x="1457" y="441"/>
                  </a:lnTo>
                  <a:lnTo>
                    <a:pt x="1457" y="436"/>
                  </a:lnTo>
                  <a:lnTo>
                    <a:pt x="1463" y="430"/>
                  </a:lnTo>
                  <a:lnTo>
                    <a:pt x="1463" y="425"/>
                  </a:lnTo>
                  <a:lnTo>
                    <a:pt x="1468" y="420"/>
                  </a:lnTo>
                  <a:lnTo>
                    <a:pt x="1474" y="414"/>
                  </a:lnTo>
                  <a:lnTo>
                    <a:pt x="1474" y="409"/>
                  </a:lnTo>
                  <a:lnTo>
                    <a:pt x="1480" y="404"/>
                  </a:lnTo>
                  <a:lnTo>
                    <a:pt x="1480" y="399"/>
                  </a:lnTo>
                  <a:lnTo>
                    <a:pt x="1485" y="393"/>
                  </a:lnTo>
                  <a:lnTo>
                    <a:pt x="1491" y="388"/>
                  </a:lnTo>
                  <a:lnTo>
                    <a:pt x="1491" y="383"/>
                  </a:lnTo>
                  <a:lnTo>
                    <a:pt x="1497" y="377"/>
                  </a:lnTo>
                  <a:lnTo>
                    <a:pt x="1502" y="372"/>
                  </a:lnTo>
                  <a:lnTo>
                    <a:pt x="1502" y="367"/>
                  </a:lnTo>
                  <a:lnTo>
                    <a:pt x="1508" y="361"/>
                  </a:lnTo>
                  <a:lnTo>
                    <a:pt x="1508" y="356"/>
                  </a:lnTo>
                  <a:lnTo>
                    <a:pt x="1514" y="351"/>
                  </a:lnTo>
                  <a:lnTo>
                    <a:pt x="1519" y="345"/>
                  </a:lnTo>
                  <a:lnTo>
                    <a:pt x="1519" y="340"/>
                  </a:lnTo>
                  <a:lnTo>
                    <a:pt x="1525" y="335"/>
                  </a:lnTo>
                  <a:lnTo>
                    <a:pt x="1531" y="329"/>
                  </a:lnTo>
                  <a:lnTo>
                    <a:pt x="1531" y="324"/>
                  </a:lnTo>
                  <a:lnTo>
                    <a:pt x="1536" y="319"/>
                  </a:lnTo>
                  <a:lnTo>
                    <a:pt x="1542" y="314"/>
                  </a:lnTo>
                  <a:lnTo>
                    <a:pt x="1542" y="308"/>
                  </a:lnTo>
                  <a:lnTo>
                    <a:pt x="1548" y="303"/>
                  </a:lnTo>
                  <a:lnTo>
                    <a:pt x="1553" y="298"/>
                  </a:lnTo>
                  <a:lnTo>
                    <a:pt x="1553" y="292"/>
                  </a:lnTo>
                  <a:lnTo>
                    <a:pt x="1559" y="287"/>
                  </a:lnTo>
                  <a:lnTo>
                    <a:pt x="1565" y="282"/>
                  </a:lnTo>
                  <a:lnTo>
                    <a:pt x="1565" y="276"/>
                  </a:lnTo>
                  <a:lnTo>
                    <a:pt x="1570" y="271"/>
                  </a:lnTo>
                  <a:lnTo>
                    <a:pt x="1576" y="266"/>
                  </a:lnTo>
                  <a:lnTo>
                    <a:pt x="1582" y="260"/>
                  </a:lnTo>
                  <a:lnTo>
                    <a:pt x="1582" y="255"/>
                  </a:lnTo>
                  <a:lnTo>
                    <a:pt x="1587" y="250"/>
                  </a:lnTo>
                  <a:lnTo>
                    <a:pt x="1593" y="244"/>
                  </a:lnTo>
                  <a:lnTo>
                    <a:pt x="1599" y="239"/>
                  </a:lnTo>
                  <a:lnTo>
                    <a:pt x="1599" y="234"/>
                  </a:lnTo>
                  <a:lnTo>
                    <a:pt x="1604" y="228"/>
                  </a:lnTo>
                  <a:lnTo>
                    <a:pt x="1610" y="223"/>
                  </a:lnTo>
                  <a:lnTo>
                    <a:pt x="1616" y="218"/>
                  </a:lnTo>
                  <a:lnTo>
                    <a:pt x="1621" y="213"/>
                  </a:lnTo>
                  <a:lnTo>
                    <a:pt x="1621" y="207"/>
                  </a:lnTo>
                  <a:lnTo>
                    <a:pt x="1627" y="202"/>
                  </a:lnTo>
                  <a:lnTo>
                    <a:pt x="1633" y="197"/>
                  </a:lnTo>
                  <a:lnTo>
                    <a:pt x="1638" y="191"/>
                  </a:lnTo>
                  <a:lnTo>
                    <a:pt x="1644" y="186"/>
                  </a:lnTo>
                  <a:lnTo>
                    <a:pt x="1644" y="181"/>
                  </a:lnTo>
                  <a:lnTo>
                    <a:pt x="1650" y="175"/>
                  </a:lnTo>
                  <a:lnTo>
                    <a:pt x="1655" y="170"/>
                  </a:lnTo>
                  <a:lnTo>
                    <a:pt x="1661" y="165"/>
                  </a:lnTo>
                  <a:lnTo>
                    <a:pt x="1667" y="159"/>
                  </a:lnTo>
                  <a:lnTo>
                    <a:pt x="1672" y="154"/>
                  </a:lnTo>
                  <a:lnTo>
                    <a:pt x="1678" y="149"/>
                  </a:lnTo>
                  <a:lnTo>
                    <a:pt x="1684" y="143"/>
                  </a:lnTo>
                  <a:lnTo>
                    <a:pt x="1689" y="138"/>
                  </a:lnTo>
                  <a:lnTo>
                    <a:pt x="1695" y="133"/>
                  </a:lnTo>
                  <a:lnTo>
                    <a:pt x="1701" y="128"/>
                  </a:lnTo>
                  <a:lnTo>
                    <a:pt x="1706" y="122"/>
                  </a:lnTo>
                  <a:lnTo>
                    <a:pt x="1712" y="117"/>
                  </a:lnTo>
                  <a:lnTo>
                    <a:pt x="1718" y="112"/>
                  </a:lnTo>
                  <a:lnTo>
                    <a:pt x="1723" y="106"/>
                  </a:lnTo>
                  <a:lnTo>
                    <a:pt x="1729" y="101"/>
                  </a:lnTo>
                  <a:lnTo>
                    <a:pt x="1735" y="96"/>
                  </a:lnTo>
                  <a:lnTo>
                    <a:pt x="1740" y="90"/>
                  </a:lnTo>
                  <a:lnTo>
                    <a:pt x="1746" y="85"/>
                  </a:lnTo>
                  <a:lnTo>
                    <a:pt x="1752" y="80"/>
                  </a:lnTo>
                  <a:lnTo>
                    <a:pt x="1757" y="74"/>
                  </a:lnTo>
                  <a:lnTo>
                    <a:pt x="1763" y="69"/>
                  </a:lnTo>
                  <a:lnTo>
                    <a:pt x="1769" y="69"/>
                  </a:lnTo>
                  <a:lnTo>
                    <a:pt x="1774" y="64"/>
                  </a:lnTo>
                  <a:lnTo>
                    <a:pt x="1780" y="58"/>
                  </a:lnTo>
                  <a:lnTo>
                    <a:pt x="1786" y="58"/>
                  </a:lnTo>
                  <a:lnTo>
                    <a:pt x="1791" y="53"/>
                  </a:lnTo>
                  <a:lnTo>
                    <a:pt x="1797" y="48"/>
                  </a:lnTo>
                  <a:lnTo>
                    <a:pt x="1803" y="48"/>
                  </a:lnTo>
                  <a:lnTo>
                    <a:pt x="1808" y="42"/>
                  </a:lnTo>
                  <a:lnTo>
                    <a:pt x="1814" y="37"/>
                  </a:lnTo>
                  <a:lnTo>
                    <a:pt x="1820" y="37"/>
                  </a:lnTo>
                  <a:lnTo>
                    <a:pt x="1825" y="32"/>
                  </a:lnTo>
                  <a:lnTo>
                    <a:pt x="1831" y="32"/>
                  </a:lnTo>
                  <a:lnTo>
                    <a:pt x="1837" y="27"/>
                  </a:lnTo>
                  <a:lnTo>
                    <a:pt x="1842" y="27"/>
                  </a:lnTo>
                  <a:lnTo>
                    <a:pt x="1848" y="21"/>
                  </a:lnTo>
                  <a:lnTo>
                    <a:pt x="1854" y="21"/>
                  </a:lnTo>
                  <a:lnTo>
                    <a:pt x="1859" y="21"/>
                  </a:lnTo>
                  <a:lnTo>
                    <a:pt x="1865" y="16"/>
                  </a:lnTo>
                  <a:lnTo>
                    <a:pt x="1871" y="16"/>
                  </a:lnTo>
                  <a:lnTo>
                    <a:pt x="1876" y="11"/>
                  </a:lnTo>
                  <a:lnTo>
                    <a:pt x="1882" y="11"/>
                  </a:lnTo>
                  <a:lnTo>
                    <a:pt x="1888" y="11"/>
                  </a:lnTo>
                  <a:lnTo>
                    <a:pt x="1893" y="11"/>
                  </a:lnTo>
                  <a:lnTo>
                    <a:pt x="1899" y="5"/>
                  </a:lnTo>
                  <a:lnTo>
                    <a:pt x="1905" y="5"/>
                  </a:lnTo>
                  <a:lnTo>
                    <a:pt x="1910" y="5"/>
                  </a:lnTo>
                  <a:lnTo>
                    <a:pt x="1916" y="5"/>
                  </a:lnTo>
                  <a:lnTo>
                    <a:pt x="1922" y="5"/>
                  </a:lnTo>
                  <a:lnTo>
                    <a:pt x="1927" y="0"/>
                  </a:lnTo>
                  <a:lnTo>
                    <a:pt x="1933" y="0"/>
                  </a:lnTo>
                  <a:lnTo>
                    <a:pt x="1939" y="0"/>
                  </a:lnTo>
                  <a:lnTo>
                    <a:pt x="1944" y="0"/>
                  </a:lnTo>
                  <a:lnTo>
                    <a:pt x="1950" y="0"/>
                  </a:lnTo>
                  <a:lnTo>
                    <a:pt x="1956" y="0"/>
                  </a:lnTo>
                  <a:lnTo>
                    <a:pt x="1961" y="0"/>
                  </a:lnTo>
                  <a:lnTo>
                    <a:pt x="1967" y="0"/>
                  </a:lnTo>
                  <a:lnTo>
                    <a:pt x="1973" y="0"/>
                  </a:lnTo>
                  <a:lnTo>
                    <a:pt x="1979" y="0"/>
                  </a:lnTo>
                  <a:lnTo>
                    <a:pt x="1984" y="0"/>
                  </a:lnTo>
                  <a:lnTo>
                    <a:pt x="1990" y="0"/>
                  </a:lnTo>
                  <a:lnTo>
                    <a:pt x="1996" y="0"/>
                  </a:lnTo>
                  <a:lnTo>
                    <a:pt x="2001" y="5"/>
                  </a:lnTo>
                  <a:lnTo>
                    <a:pt x="2007" y="5"/>
                  </a:lnTo>
                  <a:lnTo>
                    <a:pt x="2013" y="5"/>
                  </a:lnTo>
                  <a:lnTo>
                    <a:pt x="2018" y="5"/>
                  </a:lnTo>
                  <a:lnTo>
                    <a:pt x="2024" y="5"/>
                  </a:lnTo>
                  <a:lnTo>
                    <a:pt x="2030" y="11"/>
                  </a:lnTo>
                  <a:lnTo>
                    <a:pt x="2035" y="11"/>
                  </a:lnTo>
                  <a:lnTo>
                    <a:pt x="2041" y="11"/>
                  </a:lnTo>
                  <a:lnTo>
                    <a:pt x="2047" y="11"/>
                  </a:lnTo>
                  <a:lnTo>
                    <a:pt x="2052" y="16"/>
                  </a:lnTo>
                  <a:lnTo>
                    <a:pt x="2058" y="16"/>
                  </a:lnTo>
                  <a:lnTo>
                    <a:pt x="2064" y="21"/>
                  </a:lnTo>
                  <a:lnTo>
                    <a:pt x="2069" y="21"/>
                  </a:lnTo>
                  <a:lnTo>
                    <a:pt x="2075" y="21"/>
                  </a:lnTo>
                  <a:lnTo>
                    <a:pt x="2081" y="27"/>
                  </a:lnTo>
                  <a:lnTo>
                    <a:pt x="2086" y="27"/>
                  </a:lnTo>
                  <a:lnTo>
                    <a:pt x="2092" y="32"/>
                  </a:lnTo>
                  <a:lnTo>
                    <a:pt x="2098" y="32"/>
                  </a:lnTo>
                  <a:lnTo>
                    <a:pt x="2103" y="37"/>
                  </a:lnTo>
                  <a:lnTo>
                    <a:pt x="2109" y="37"/>
                  </a:lnTo>
                  <a:lnTo>
                    <a:pt x="2115" y="42"/>
                  </a:lnTo>
                  <a:lnTo>
                    <a:pt x="2120" y="42"/>
                  </a:lnTo>
                  <a:lnTo>
                    <a:pt x="2126" y="48"/>
                  </a:lnTo>
                  <a:lnTo>
                    <a:pt x="2132" y="53"/>
                  </a:lnTo>
                  <a:lnTo>
                    <a:pt x="2137" y="53"/>
                  </a:lnTo>
                  <a:lnTo>
                    <a:pt x="2143" y="58"/>
                  </a:lnTo>
                  <a:lnTo>
                    <a:pt x="2149" y="64"/>
                  </a:lnTo>
                  <a:lnTo>
                    <a:pt x="2154" y="69"/>
                  </a:lnTo>
                  <a:lnTo>
                    <a:pt x="2160" y="69"/>
                  </a:lnTo>
                  <a:lnTo>
                    <a:pt x="2166" y="74"/>
                  </a:lnTo>
                  <a:lnTo>
                    <a:pt x="2171" y="80"/>
                  </a:lnTo>
                  <a:lnTo>
                    <a:pt x="2177" y="85"/>
                  </a:lnTo>
                  <a:lnTo>
                    <a:pt x="2183" y="85"/>
                  </a:lnTo>
                  <a:lnTo>
                    <a:pt x="2188" y="90"/>
                  </a:lnTo>
                  <a:lnTo>
                    <a:pt x="2194" y="96"/>
                  </a:lnTo>
                  <a:lnTo>
                    <a:pt x="2200" y="101"/>
                  </a:lnTo>
                  <a:lnTo>
                    <a:pt x="2205" y="106"/>
                  </a:lnTo>
                  <a:lnTo>
                    <a:pt x="2211" y="112"/>
                  </a:lnTo>
                  <a:lnTo>
                    <a:pt x="2217" y="117"/>
                  </a:lnTo>
                  <a:lnTo>
                    <a:pt x="2222" y="122"/>
                  </a:lnTo>
                  <a:lnTo>
                    <a:pt x="2228" y="128"/>
                  </a:lnTo>
                  <a:lnTo>
                    <a:pt x="2234" y="133"/>
                  </a:lnTo>
                  <a:lnTo>
                    <a:pt x="2239" y="138"/>
                  </a:lnTo>
                  <a:lnTo>
                    <a:pt x="2245" y="138"/>
                  </a:lnTo>
                  <a:lnTo>
                    <a:pt x="2251" y="133"/>
                  </a:lnTo>
                  <a:lnTo>
                    <a:pt x="2256" y="128"/>
                  </a:lnTo>
                  <a:lnTo>
                    <a:pt x="2262" y="122"/>
                  </a:lnTo>
                  <a:lnTo>
                    <a:pt x="2268" y="117"/>
                  </a:lnTo>
                  <a:lnTo>
                    <a:pt x="2273" y="112"/>
                  </a:lnTo>
                  <a:lnTo>
                    <a:pt x="2279" y="106"/>
                  </a:lnTo>
                  <a:lnTo>
                    <a:pt x="2285" y="101"/>
                  </a:lnTo>
                  <a:lnTo>
                    <a:pt x="2290" y="96"/>
                  </a:lnTo>
                  <a:lnTo>
                    <a:pt x="2296" y="90"/>
                  </a:lnTo>
                  <a:lnTo>
                    <a:pt x="2302" y="90"/>
                  </a:lnTo>
                  <a:lnTo>
                    <a:pt x="2307" y="85"/>
                  </a:lnTo>
                  <a:lnTo>
                    <a:pt x="2313" y="80"/>
                  </a:lnTo>
                  <a:lnTo>
                    <a:pt x="2319" y="74"/>
                  </a:lnTo>
                  <a:lnTo>
                    <a:pt x="2324" y="69"/>
                  </a:lnTo>
                  <a:lnTo>
                    <a:pt x="2330" y="69"/>
                  </a:lnTo>
                  <a:lnTo>
                    <a:pt x="2336" y="64"/>
                  </a:lnTo>
                  <a:lnTo>
                    <a:pt x="2341" y="58"/>
                  </a:lnTo>
                  <a:lnTo>
                    <a:pt x="2347" y="58"/>
                  </a:lnTo>
                  <a:lnTo>
                    <a:pt x="2353" y="53"/>
                  </a:lnTo>
                  <a:lnTo>
                    <a:pt x="2358" y="48"/>
                  </a:lnTo>
                  <a:lnTo>
                    <a:pt x="2364" y="48"/>
                  </a:lnTo>
                  <a:lnTo>
                    <a:pt x="2370" y="42"/>
                  </a:lnTo>
                  <a:lnTo>
                    <a:pt x="2375" y="37"/>
                  </a:lnTo>
                  <a:lnTo>
                    <a:pt x="2381" y="37"/>
                  </a:lnTo>
                  <a:lnTo>
                    <a:pt x="2387" y="32"/>
                  </a:lnTo>
                  <a:lnTo>
                    <a:pt x="2392" y="32"/>
                  </a:lnTo>
                  <a:lnTo>
                    <a:pt x="2398" y="27"/>
                  </a:lnTo>
                  <a:lnTo>
                    <a:pt x="2404" y="27"/>
                  </a:lnTo>
                  <a:lnTo>
                    <a:pt x="2409" y="21"/>
                  </a:lnTo>
                  <a:lnTo>
                    <a:pt x="2415" y="21"/>
                  </a:lnTo>
                  <a:lnTo>
                    <a:pt x="2421" y="21"/>
                  </a:lnTo>
                  <a:lnTo>
                    <a:pt x="2426" y="16"/>
                  </a:lnTo>
                  <a:lnTo>
                    <a:pt x="2432" y="16"/>
                  </a:lnTo>
                  <a:lnTo>
                    <a:pt x="2438" y="16"/>
                  </a:lnTo>
                  <a:lnTo>
                    <a:pt x="2443" y="11"/>
                  </a:lnTo>
                  <a:lnTo>
                    <a:pt x="2449" y="11"/>
                  </a:lnTo>
                  <a:lnTo>
                    <a:pt x="2455" y="11"/>
                  </a:lnTo>
                  <a:lnTo>
                    <a:pt x="2460" y="5"/>
                  </a:lnTo>
                  <a:lnTo>
                    <a:pt x="2466" y="5"/>
                  </a:lnTo>
                  <a:lnTo>
                    <a:pt x="2472" y="5"/>
                  </a:lnTo>
                  <a:lnTo>
                    <a:pt x="2477" y="5"/>
                  </a:lnTo>
                  <a:lnTo>
                    <a:pt x="2483" y="5"/>
                  </a:lnTo>
                  <a:lnTo>
                    <a:pt x="2489" y="0"/>
                  </a:lnTo>
                  <a:lnTo>
                    <a:pt x="2494" y="0"/>
                  </a:lnTo>
                  <a:lnTo>
                    <a:pt x="2500" y="0"/>
                  </a:lnTo>
                  <a:lnTo>
                    <a:pt x="2506" y="0"/>
                  </a:lnTo>
                  <a:lnTo>
                    <a:pt x="2511" y="0"/>
                  </a:lnTo>
                  <a:lnTo>
                    <a:pt x="2517" y="0"/>
                  </a:lnTo>
                  <a:lnTo>
                    <a:pt x="2523" y="0"/>
                  </a:lnTo>
                  <a:lnTo>
                    <a:pt x="2528" y="0"/>
                  </a:lnTo>
                  <a:lnTo>
                    <a:pt x="2534" y="0"/>
                  </a:lnTo>
                  <a:lnTo>
                    <a:pt x="2540" y="0"/>
                  </a:lnTo>
                  <a:lnTo>
                    <a:pt x="2545" y="0"/>
                  </a:lnTo>
                  <a:lnTo>
                    <a:pt x="2551" y="0"/>
                  </a:lnTo>
                  <a:lnTo>
                    <a:pt x="2557" y="0"/>
                  </a:lnTo>
                  <a:lnTo>
                    <a:pt x="2562" y="5"/>
                  </a:lnTo>
                  <a:lnTo>
                    <a:pt x="2568" y="5"/>
                  </a:lnTo>
                  <a:lnTo>
                    <a:pt x="2574" y="5"/>
                  </a:lnTo>
                  <a:lnTo>
                    <a:pt x="2579" y="5"/>
                  </a:lnTo>
                  <a:lnTo>
                    <a:pt x="2585" y="5"/>
                  </a:lnTo>
                  <a:lnTo>
                    <a:pt x="2591" y="11"/>
                  </a:lnTo>
                  <a:lnTo>
                    <a:pt x="2596" y="11"/>
                  </a:lnTo>
                  <a:lnTo>
                    <a:pt x="2602" y="11"/>
                  </a:lnTo>
                  <a:lnTo>
                    <a:pt x="2608" y="11"/>
                  </a:lnTo>
                  <a:lnTo>
                    <a:pt x="2613" y="16"/>
                  </a:lnTo>
                  <a:lnTo>
                    <a:pt x="2619" y="16"/>
                  </a:lnTo>
                  <a:lnTo>
                    <a:pt x="2625" y="21"/>
                  </a:lnTo>
                  <a:lnTo>
                    <a:pt x="2630" y="21"/>
                  </a:lnTo>
                  <a:lnTo>
                    <a:pt x="2636" y="21"/>
                  </a:lnTo>
                  <a:lnTo>
                    <a:pt x="2642" y="27"/>
                  </a:lnTo>
                  <a:lnTo>
                    <a:pt x="2647" y="27"/>
                  </a:lnTo>
                  <a:lnTo>
                    <a:pt x="2653" y="32"/>
                  </a:lnTo>
                  <a:lnTo>
                    <a:pt x="2659" y="32"/>
                  </a:lnTo>
                  <a:lnTo>
                    <a:pt x="2664" y="37"/>
                  </a:lnTo>
                  <a:lnTo>
                    <a:pt x="2670" y="37"/>
                  </a:lnTo>
                  <a:lnTo>
                    <a:pt x="2676" y="42"/>
                  </a:lnTo>
                  <a:lnTo>
                    <a:pt x="2681" y="48"/>
                  </a:lnTo>
                  <a:lnTo>
                    <a:pt x="2687" y="48"/>
                  </a:lnTo>
                  <a:lnTo>
                    <a:pt x="2693" y="53"/>
                  </a:lnTo>
                  <a:lnTo>
                    <a:pt x="2699" y="53"/>
                  </a:lnTo>
                  <a:lnTo>
                    <a:pt x="2704" y="58"/>
                  </a:lnTo>
                  <a:lnTo>
                    <a:pt x="2710" y="64"/>
                  </a:lnTo>
                  <a:lnTo>
                    <a:pt x="2716" y="69"/>
                  </a:lnTo>
                  <a:lnTo>
                    <a:pt x="2721" y="69"/>
                  </a:lnTo>
                  <a:lnTo>
                    <a:pt x="2727" y="74"/>
                  </a:lnTo>
                  <a:lnTo>
                    <a:pt x="2733" y="80"/>
                  </a:lnTo>
                  <a:lnTo>
                    <a:pt x="2738" y="85"/>
                  </a:lnTo>
                  <a:lnTo>
                    <a:pt x="2744" y="85"/>
                  </a:lnTo>
                  <a:lnTo>
                    <a:pt x="2750" y="90"/>
                  </a:lnTo>
                  <a:lnTo>
                    <a:pt x="2755" y="96"/>
                  </a:lnTo>
                  <a:lnTo>
                    <a:pt x="2761" y="101"/>
                  </a:lnTo>
                  <a:lnTo>
                    <a:pt x="2767" y="106"/>
                  </a:lnTo>
                  <a:lnTo>
                    <a:pt x="2772" y="112"/>
                  </a:lnTo>
                  <a:lnTo>
                    <a:pt x="2778" y="117"/>
                  </a:lnTo>
                  <a:lnTo>
                    <a:pt x="2784" y="122"/>
                  </a:lnTo>
                  <a:lnTo>
                    <a:pt x="2789" y="128"/>
                  </a:lnTo>
                  <a:lnTo>
                    <a:pt x="2795" y="133"/>
                  </a:lnTo>
                  <a:lnTo>
                    <a:pt x="2801" y="138"/>
                  </a:lnTo>
                  <a:lnTo>
                    <a:pt x="2806" y="143"/>
                  </a:lnTo>
                  <a:lnTo>
                    <a:pt x="2812" y="149"/>
                  </a:lnTo>
                  <a:lnTo>
                    <a:pt x="2818" y="154"/>
                  </a:lnTo>
                  <a:lnTo>
                    <a:pt x="2823" y="159"/>
                  </a:lnTo>
                  <a:lnTo>
                    <a:pt x="2829" y="165"/>
                  </a:lnTo>
                  <a:lnTo>
                    <a:pt x="2835" y="170"/>
                  </a:lnTo>
                  <a:lnTo>
                    <a:pt x="2840" y="175"/>
                  </a:lnTo>
                  <a:lnTo>
                    <a:pt x="2846" y="181"/>
                  </a:lnTo>
                  <a:lnTo>
                    <a:pt x="2852" y="186"/>
                  </a:lnTo>
                  <a:lnTo>
                    <a:pt x="2857" y="191"/>
                  </a:lnTo>
                  <a:lnTo>
                    <a:pt x="2863" y="197"/>
                  </a:lnTo>
                  <a:lnTo>
                    <a:pt x="2869" y="202"/>
                  </a:lnTo>
                  <a:lnTo>
                    <a:pt x="2869" y="207"/>
                  </a:lnTo>
                  <a:lnTo>
                    <a:pt x="2874" y="213"/>
                  </a:lnTo>
                  <a:lnTo>
                    <a:pt x="2880" y="218"/>
                  </a:lnTo>
                  <a:lnTo>
                    <a:pt x="2886" y="223"/>
                  </a:lnTo>
                  <a:lnTo>
                    <a:pt x="2886" y="228"/>
                  </a:lnTo>
                  <a:lnTo>
                    <a:pt x="2891" y="234"/>
                  </a:lnTo>
                  <a:lnTo>
                    <a:pt x="2897" y="239"/>
                  </a:lnTo>
                  <a:lnTo>
                    <a:pt x="2903" y="244"/>
                  </a:lnTo>
                  <a:lnTo>
                    <a:pt x="2903" y="250"/>
                  </a:lnTo>
                  <a:lnTo>
                    <a:pt x="2908" y="255"/>
                  </a:lnTo>
                  <a:lnTo>
                    <a:pt x="2914" y="260"/>
                  </a:lnTo>
                  <a:lnTo>
                    <a:pt x="2920" y="266"/>
                  </a:lnTo>
                  <a:lnTo>
                    <a:pt x="2920" y="271"/>
                  </a:lnTo>
                  <a:lnTo>
                    <a:pt x="2925" y="276"/>
                  </a:lnTo>
                  <a:lnTo>
                    <a:pt x="2931" y="282"/>
                  </a:lnTo>
                  <a:lnTo>
                    <a:pt x="2937" y="287"/>
                  </a:lnTo>
                  <a:lnTo>
                    <a:pt x="2937" y="292"/>
                  </a:lnTo>
                  <a:lnTo>
                    <a:pt x="2942" y="298"/>
                  </a:lnTo>
                  <a:lnTo>
                    <a:pt x="2948" y="303"/>
                  </a:lnTo>
                  <a:lnTo>
                    <a:pt x="2948" y="308"/>
                  </a:lnTo>
                  <a:lnTo>
                    <a:pt x="2954" y="314"/>
                  </a:lnTo>
                  <a:lnTo>
                    <a:pt x="2954" y="319"/>
                  </a:lnTo>
                  <a:lnTo>
                    <a:pt x="2959" y="324"/>
                  </a:lnTo>
                  <a:lnTo>
                    <a:pt x="2965" y="329"/>
                  </a:lnTo>
                  <a:lnTo>
                    <a:pt x="2971" y="335"/>
                  </a:lnTo>
                  <a:lnTo>
                    <a:pt x="2971" y="340"/>
                  </a:lnTo>
                  <a:lnTo>
                    <a:pt x="2976" y="345"/>
                  </a:lnTo>
                  <a:lnTo>
                    <a:pt x="2976" y="351"/>
                  </a:lnTo>
                  <a:lnTo>
                    <a:pt x="2982" y="356"/>
                  </a:lnTo>
                  <a:lnTo>
                    <a:pt x="2988" y="361"/>
                  </a:lnTo>
                  <a:lnTo>
                    <a:pt x="2988" y="367"/>
                  </a:lnTo>
                  <a:lnTo>
                    <a:pt x="2993" y="372"/>
                  </a:lnTo>
                  <a:lnTo>
                    <a:pt x="2999" y="377"/>
                  </a:lnTo>
                  <a:lnTo>
                    <a:pt x="2999" y="383"/>
                  </a:lnTo>
                  <a:lnTo>
                    <a:pt x="3005" y="388"/>
                  </a:lnTo>
                  <a:lnTo>
                    <a:pt x="3010" y="393"/>
                  </a:lnTo>
                  <a:lnTo>
                    <a:pt x="3010" y="399"/>
                  </a:lnTo>
                  <a:lnTo>
                    <a:pt x="3016" y="404"/>
                  </a:lnTo>
                  <a:lnTo>
                    <a:pt x="3016" y="409"/>
                  </a:lnTo>
                  <a:lnTo>
                    <a:pt x="3022" y="414"/>
                  </a:lnTo>
                  <a:lnTo>
                    <a:pt x="3027" y="420"/>
                  </a:lnTo>
                  <a:lnTo>
                    <a:pt x="3027" y="425"/>
                  </a:lnTo>
                  <a:lnTo>
                    <a:pt x="3033" y="430"/>
                  </a:lnTo>
                  <a:lnTo>
                    <a:pt x="3033" y="436"/>
                  </a:lnTo>
                  <a:lnTo>
                    <a:pt x="3039" y="441"/>
                  </a:lnTo>
                  <a:lnTo>
                    <a:pt x="3039" y="446"/>
                  </a:lnTo>
                  <a:lnTo>
                    <a:pt x="3044" y="452"/>
                  </a:lnTo>
                  <a:lnTo>
                    <a:pt x="3050" y="457"/>
                  </a:lnTo>
                  <a:lnTo>
                    <a:pt x="3050" y="462"/>
                  </a:lnTo>
                  <a:lnTo>
                    <a:pt x="3056" y="468"/>
                  </a:lnTo>
                  <a:lnTo>
                    <a:pt x="3056" y="473"/>
                  </a:lnTo>
                  <a:lnTo>
                    <a:pt x="3061" y="478"/>
                  </a:lnTo>
                  <a:lnTo>
                    <a:pt x="3067" y="484"/>
                  </a:lnTo>
                  <a:lnTo>
                    <a:pt x="3067" y="489"/>
                  </a:lnTo>
                  <a:lnTo>
                    <a:pt x="3073" y="494"/>
                  </a:lnTo>
                  <a:lnTo>
                    <a:pt x="3073" y="500"/>
                  </a:lnTo>
                  <a:lnTo>
                    <a:pt x="3078" y="505"/>
                  </a:lnTo>
                  <a:lnTo>
                    <a:pt x="3078" y="510"/>
                  </a:lnTo>
                  <a:lnTo>
                    <a:pt x="3084" y="515"/>
                  </a:lnTo>
                  <a:lnTo>
                    <a:pt x="3084" y="521"/>
                  </a:lnTo>
                  <a:lnTo>
                    <a:pt x="3090" y="526"/>
                  </a:lnTo>
                  <a:lnTo>
                    <a:pt x="3090" y="531"/>
                  </a:lnTo>
                  <a:lnTo>
                    <a:pt x="3095" y="537"/>
                  </a:lnTo>
                  <a:lnTo>
                    <a:pt x="3101" y="542"/>
                  </a:lnTo>
                  <a:lnTo>
                    <a:pt x="3101" y="547"/>
                  </a:lnTo>
                  <a:lnTo>
                    <a:pt x="3107" y="553"/>
                  </a:lnTo>
                  <a:lnTo>
                    <a:pt x="3107" y="558"/>
                  </a:lnTo>
                  <a:lnTo>
                    <a:pt x="3112" y="563"/>
                  </a:lnTo>
                  <a:lnTo>
                    <a:pt x="3112" y="569"/>
                  </a:lnTo>
                  <a:lnTo>
                    <a:pt x="3118" y="574"/>
                  </a:lnTo>
                  <a:lnTo>
                    <a:pt x="3118" y="579"/>
                  </a:lnTo>
                  <a:lnTo>
                    <a:pt x="3124" y="585"/>
                  </a:lnTo>
                  <a:lnTo>
                    <a:pt x="3129" y="590"/>
                  </a:lnTo>
                  <a:lnTo>
                    <a:pt x="3129" y="595"/>
                  </a:lnTo>
                  <a:lnTo>
                    <a:pt x="3129" y="600"/>
                  </a:lnTo>
                  <a:lnTo>
                    <a:pt x="3135" y="606"/>
                  </a:lnTo>
                  <a:lnTo>
                    <a:pt x="3141" y="611"/>
                  </a:lnTo>
                  <a:lnTo>
                    <a:pt x="3141" y="616"/>
                  </a:lnTo>
                  <a:lnTo>
                    <a:pt x="3146" y="622"/>
                  </a:lnTo>
                  <a:lnTo>
                    <a:pt x="3146" y="627"/>
                  </a:lnTo>
                  <a:lnTo>
                    <a:pt x="3152" y="632"/>
                  </a:lnTo>
                  <a:lnTo>
                    <a:pt x="3152" y="638"/>
                  </a:lnTo>
                  <a:lnTo>
                    <a:pt x="3158" y="643"/>
                  </a:lnTo>
                  <a:lnTo>
                    <a:pt x="3158" y="648"/>
                  </a:lnTo>
                  <a:lnTo>
                    <a:pt x="3163" y="654"/>
                  </a:lnTo>
                  <a:lnTo>
                    <a:pt x="3163" y="659"/>
                  </a:lnTo>
                  <a:lnTo>
                    <a:pt x="3169" y="664"/>
                  </a:lnTo>
                  <a:lnTo>
                    <a:pt x="3169" y="670"/>
                  </a:lnTo>
                  <a:lnTo>
                    <a:pt x="3175" y="675"/>
                  </a:lnTo>
                  <a:lnTo>
                    <a:pt x="3175" y="680"/>
                  </a:lnTo>
                  <a:lnTo>
                    <a:pt x="3180" y="686"/>
                  </a:lnTo>
                  <a:lnTo>
                    <a:pt x="3180" y="691"/>
                  </a:lnTo>
                  <a:lnTo>
                    <a:pt x="3186" y="696"/>
                  </a:lnTo>
                  <a:lnTo>
                    <a:pt x="3186" y="701"/>
                  </a:lnTo>
                  <a:lnTo>
                    <a:pt x="3192" y="707"/>
                  </a:lnTo>
                  <a:lnTo>
                    <a:pt x="3192" y="712"/>
                  </a:lnTo>
                  <a:lnTo>
                    <a:pt x="3197" y="717"/>
                  </a:lnTo>
                  <a:lnTo>
                    <a:pt x="3197" y="723"/>
                  </a:lnTo>
                  <a:lnTo>
                    <a:pt x="3203" y="728"/>
                  </a:lnTo>
                  <a:lnTo>
                    <a:pt x="3203" y="733"/>
                  </a:lnTo>
                  <a:lnTo>
                    <a:pt x="3209" y="739"/>
                  </a:lnTo>
                  <a:lnTo>
                    <a:pt x="3209" y="744"/>
                  </a:lnTo>
                  <a:lnTo>
                    <a:pt x="3214" y="749"/>
                  </a:lnTo>
                  <a:lnTo>
                    <a:pt x="3214" y="755"/>
                  </a:lnTo>
                  <a:lnTo>
                    <a:pt x="3220" y="760"/>
                  </a:lnTo>
                  <a:lnTo>
                    <a:pt x="3220" y="765"/>
                  </a:lnTo>
                  <a:lnTo>
                    <a:pt x="3226" y="771"/>
                  </a:lnTo>
                  <a:lnTo>
                    <a:pt x="3226" y="776"/>
                  </a:lnTo>
                  <a:lnTo>
                    <a:pt x="3231" y="781"/>
                  </a:lnTo>
                  <a:lnTo>
                    <a:pt x="3231" y="786"/>
                  </a:lnTo>
                  <a:lnTo>
                    <a:pt x="3237" y="792"/>
                  </a:lnTo>
                  <a:lnTo>
                    <a:pt x="3237" y="797"/>
                  </a:lnTo>
                  <a:lnTo>
                    <a:pt x="3243" y="802"/>
                  </a:lnTo>
                  <a:lnTo>
                    <a:pt x="3243" y="808"/>
                  </a:lnTo>
                  <a:lnTo>
                    <a:pt x="3248" y="813"/>
                  </a:lnTo>
                  <a:lnTo>
                    <a:pt x="3248" y="818"/>
                  </a:lnTo>
                  <a:lnTo>
                    <a:pt x="3254" y="824"/>
                  </a:lnTo>
                  <a:lnTo>
                    <a:pt x="3254" y="829"/>
                  </a:lnTo>
                  <a:lnTo>
                    <a:pt x="3260" y="834"/>
                  </a:lnTo>
                  <a:lnTo>
                    <a:pt x="3260" y="840"/>
                  </a:lnTo>
                  <a:lnTo>
                    <a:pt x="3265" y="845"/>
                  </a:lnTo>
                  <a:lnTo>
                    <a:pt x="3265" y="850"/>
                  </a:lnTo>
                  <a:lnTo>
                    <a:pt x="3271" y="856"/>
                  </a:lnTo>
                  <a:lnTo>
                    <a:pt x="3271" y="861"/>
                  </a:lnTo>
                  <a:lnTo>
                    <a:pt x="3277" y="866"/>
                  </a:lnTo>
                  <a:lnTo>
                    <a:pt x="3277" y="872"/>
                  </a:lnTo>
                  <a:lnTo>
                    <a:pt x="3282" y="877"/>
                  </a:lnTo>
                  <a:lnTo>
                    <a:pt x="3282" y="882"/>
                  </a:lnTo>
                  <a:lnTo>
                    <a:pt x="3288" y="887"/>
                  </a:lnTo>
                  <a:lnTo>
                    <a:pt x="3288" y="893"/>
                  </a:lnTo>
                  <a:lnTo>
                    <a:pt x="3294" y="898"/>
                  </a:lnTo>
                  <a:lnTo>
                    <a:pt x="3294" y="903"/>
                  </a:lnTo>
                  <a:lnTo>
                    <a:pt x="3299" y="909"/>
                  </a:lnTo>
                  <a:lnTo>
                    <a:pt x="3299" y="914"/>
                  </a:lnTo>
                  <a:lnTo>
                    <a:pt x="3305" y="919"/>
                  </a:lnTo>
                  <a:lnTo>
                    <a:pt x="3305" y="925"/>
                  </a:lnTo>
                  <a:lnTo>
                    <a:pt x="3305" y="930"/>
                  </a:lnTo>
                  <a:lnTo>
                    <a:pt x="3311" y="935"/>
                  </a:lnTo>
                  <a:lnTo>
                    <a:pt x="3316" y="941"/>
                  </a:lnTo>
                  <a:lnTo>
                    <a:pt x="3316" y="946"/>
                  </a:lnTo>
                  <a:lnTo>
                    <a:pt x="3322" y="951"/>
                  </a:lnTo>
                  <a:lnTo>
                    <a:pt x="3322" y="957"/>
                  </a:lnTo>
                  <a:lnTo>
                    <a:pt x="3328" y="962"/>
                  </a:lnTo>
                  <a:lnTo>
                    <a:pt x="3328" y="967"/>
                  </a:lnTo>
                  <a:lnTo>
                    <a:pt x="3328" y="972"/>
                  </a:lnTo>
                  <a:lnTo>
                    <a:pt x="3333" y="978"/>
                  </a:lnTo>
                  <a:lnTo>
                    <a:pt x="3333" y="983"/>
                  </a:lnTo>
                  <a:lnTo>
                    <a:pt x="3339" y="988"/>
                  </a:lnTo>
                  <a:lnTo>
                    <a:pt x="3339" y="994"/>
                  </a:lnTo>
                  <a:lnTo>
                    <a:pt x="3345" y="999"/>
                  </a:lnTo>
                  <a:lnTo>
                    <a:pt x="3345" y="1004"/>
                  </a:lnTo>
                  <a:lnTo>
                    <a:pt x="3350" y="1010"/>
                  </a:lnTo>
                  <a:lnTo>
                    <a:pt x="3350" y="1015"/>
                  </a:lnTo>
                  <a:lnTo>
                    <a:pt x="3356" y="1020"/>
                  </a:lnTo>
                  <a:lnTo>
                    <a:pt x="3356" y="1026"/>
                  </a:lnTo>
                  <a:lnTo>
                    <a:pt x="3362" y="1031"/>
                  </a:lnTo>
                  <a:lnTo>
                    <a:pt x="3362" y="1036"/>
                  </a:lnTo>
                  <a:lnTo>
                    <a:pt x="3367" y="1042"/>
                  </a:lnTo>
                  <a:lnTo>
                    <a:pt x="3367" y="1047"/>
                  </a:lnTo>
                </a:path>
              </a:pathLst>
            </a:custGeom>
            <a:noFill/>
            <a:ln w="76200">
              <a:solidFill>
                <a:srgbClr val="FF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grpSp>
        <p:nvGrpSpPr>
          <p:cNvPr id="229" name="Group 214"/>
          <p:cNvGrpSpPr>
            <a:grpSpLocks/>
          </p:cNvGrpSpPr>
          <p:nvPr/>
        </p:nvGrpSpPr>
        <p:grpSpPr bwMode="auto">
          <a:xfrm>
            <a:off x="595015" y="3312244"/>
            <a:ext cx="2079923" cy="875832"/>
            <a:chOff x="1788" y="2294"/>
            <a:chExt cx="1932" cy="810"/>
          </a:xfrm>
        </p:grpSpPr>
        <p:sp>
          <p:nvSpPr>
            <p:cNvPr id="230" name="Freeform 215"/>
            <p:cNvSpPr>
              <a:spLocks/>
            </p:cNvSpPr>
            <p:nvPr/>
          </p:nvSpPr>
          <p:spPr bwMode="auto">
            <a:xfrm>
              <a:off x="1788" y="2294"/>
              <a:ext cx="1932" cy="810"/>
            </a:xfrm>
            <a:custGeom>
              <a:avLst/>
              <a:gdLst>
                <a:gd name="T0" fmla="*/ 62 w 3367"/>
                <a:gd name="T1" fmla="*/ 0 h 1047"/>
                <a:gd name="T2" fmla="*/ 130 w 3367"/>
                <a:gd name="T3" fmla="*/ 0 h 1047"/>
                <a:gd name="T4" fmla="*/ 198 w 3367"/>
                <a:gd name="T5" fmla="*/ 0 h 1047"/>
                <a:gd name="T6" fmla="*/ 266 w 3367"/>
                <a:gd name="T7" fmla="*/ 0 h 1047"/>
                <a:gd name="T8" fmla="*/ 334 w 3367"/>
                <a:gd name="T9" fmla="*/ 0 h 1047"/>
                <a:gd name="T10" fmla="*/ 402 w 3367"/>
                <a:gd name="T11" fmla="*/ 0 h 1047"/>
                <a:gd name="T12" fmla="*/ 470 w 3367"/>
                <a:gd name="T13" fmla="*/ 0 h 1047"/>
                <a:gd name="T14" fmla="*/ 539 w 3367"/>
                <a:gd name="T15" fmla="*/ 0 h 1047"/>
                <a:gd name="T16" fmla="*/ 584 w 3367"/>
                <a:gd name="T17" fmla="*/ 48 h 1047"/>
                <a:gd name="T18" fmla="*/ 618 w 3367"/>
                <a:gd name="T19" fmla="*/ 112 h 1047"/>
                <a:gd name="T20" fmla="*/ 652 w 3367"/>
                <a:gd name="T21" fmla="*/ 175 h 1047"/>
                <a:gd name="T22" fmla="*/ 686 w 3367"/>
                <a:gd name="T23" fmla="*/ 239 h 1047"/>
                <a:gd name="T24" fmla="*/ 720 w 3367"/>
                <a:gd name="T25" fmla="*/ 303 h 1047"/>
                <a:gd name="T26" fmla="*/ 754 w 3367"/>
                <a:gd name="T27" fmla="*/ 367 h 1047"/>
                <a:gd name="T28" fmla="*/ 788 w 3367"/>
                <a:gd name="T29" fmla="*/ 430 h 1047"/>
                <a:gd name="T30" fmla="*/ 828 w 3367"/>
                <a:gd name="T31" fmla="*/ 494 h 1047"/>
                <a:gd name="T32" fmla="*/ 862 w 3367"/>
                <a:gd name="T33" fmla="*/ 558 h 1047"/>
                <a:gd name="T34" fmla="*/ 901 w 3367"/>
                <a:gd name="T35" fmla="*/ 622 h 1047"/>
                <a:gd name="T36" fmla="*/ 947 w 3367"/>
                <a:gd name="T37" fmla="*/ 686 h 1047"/>
                <a:gd name="T38" fmla="*/ 992 w 3367"/>
                <a:gd name="T39" fmla="*/ 749 h 1047"/>
                <a:gd name="T40" fmla="*/ 1037 w 3367"/>
                <a:gd name="T41" fmla="*/ 813 h 1047"/>
                <a:gd name="T42" fmla="*/ 1094 w 3367"/>
                <a:gd name="T43" fmla="*/ 877 h 1047"/>
                <a:gd name="T44" fmla="*/ 1162 w 3367"/>
                <a:gd name="T45" fmla="*/ 941 h 1047"/>
                <a:gd name="T46" fmla="*/ 1230 w 3367"/>
                <a:gd name="T47" fmla="*/ 994 h 1047"/>
                <a:gd name="T48" fmla="*/ 1298 w 3367"/>
                <a:gd name="T49" fmla="*/ 1026 h 1047"/>
                <a:gd name="T50" fmla="*/ 1366 w 3367"/>
                <a:gd name="T51" fmla="*/ 1047 h 1047"/>
                <a:gd name="T52" fmla="*/ 1434 w 3367"/>
                <a:gd name="T53" fmla="*/ 1047 h 1047"/>
                <a:gd name="T54" fmla="*/ 1502 w 3367"/>
                <a:gd name="T55" fmla="*/ 1026 h 1047"/>
                <a:gd name="T56" fmla="*/ 1570 w 3367"/>
                <a:gd name="T57" fmla="*/ 994 h 1047"/>
                <a:gd name="T58" fmla="*/ 1638 w 3367"/>
                <a:gd name="T59" fmla="*/ 946 h 1047"/>
                <a:gd name="T60" fmla="*/ 1706 w 3367"/>
                <a:gd name="T61" fmla="*/ 930 h 1047"/>
                <a:gd name="T62" fmla="*/ 1774 w 3367"/>
                <a:gd name="T63" fmla="*/ 983 h 1047"/>
                <a:gd name="T64" fmla="*/ 1842 w 3367"/>
                <a:gd name="T65" fmla="*/ 1020 h 1047"/>
                <a:gd name="T66" fmla="*/ 1910 w 3367"/>
                <a:gd name="T67" fmla="*/ 1042 h 1047"/>
                <a:gd name="T68" fmla="*/ 1979 w 3367"/>
                <a:gd name="T69" fmla="*/ 1047 h 1047"/>
                <a:gd name="T70" fmla="*/ 2047 w 3367"/>
                <a:gd name="T71" fmla="*/ 1036 h 1047"/>
                <a:gd name="T72" fmla="*/ 2115 w 3367"/>
                <a:gd name="T73" fmla="*/ 1004 h 1047"/>
                <a:gd name="T74" fmla="*/ 2183 w 3367"/>
                <a:gd name="T75" fmla="*/ 962 h 1047"/>
                <a:gd name="T76" fmla="*/ 2251 w 3367"/>
                <a:gd name="T77" fmla="*/ 898 h 1047"/>
                <a:gd name="T78" fmla="*/ 2313 w 3367"/>
                <a:gd name="T79" fmla="*/ 834 h 1047"/>
                <a:gd name="T80" fmla="*/ 2364 w 3367"/>
                <a:gd name="T81" fmla="*/ 771 h 1047"/>
                <a:gd name="T82" fmla="*/ 2409 w 3367"/>
                <a:gd name="T83" fmla="*/ 707 h 1047"/>
                <a:gd name="T84" fmla="*/ 2455 w 3367"/>
                <a:gd name="T85" fmla="*/ 643 h 1047"/>
                <a:gd name="T86" fmla="*/ 2494 w 3367"/>
                <a:gd name="T87" fmla="*/ 579 h 1047"/>
                <a:gd name="T88" fmla="*/ 2534 w 3367"/>
                <a:gd name="T89" fmla="*/ 515 h 1047"/>
                <a:gd name="T90" fmla="*/ 2568 w 3367"/>
                <a:gd name="T91" fmla="*/ 452 h 1047"/>
                <a:gd name="T92" fmla="*/ 2602 w 3367"/>
                <a:gd name="T93" fmla="*/ 388 h 1047"/>
                <a:gd name="T94" fmla="*/ 2636 w 3367"/>
                <a:gd name="T95" fmla="*/ 324 h 1047"/>
                <a:gd name="T96" fmla="*/ 2670 w 3367"/>
                <a:gd name="T97" fmla="*/ 260 h 1047"/>
                <a:gd name="T98" fmla="*/ 2704 w 3367"/>
                <a:gd name="T99" fmla="*/ 197 h 1047"/>
                <a:gd name="T100" fmla="*/ 2738 w 3367"/>
                <a:gd name="T101" fmla="*/ 133 h 1047"/>
                <a:gd name="T102" fmla="*/ 2772 w 3367"/>
                <a:gd name="T103" fmla="*/ 69 h 1047"/>
                <a:gd name="T104" fmla="*/ 2806 w 3367"/>
                <a:gd name="T105" fmla="*/ 5 h 1047"/>
                <a:gd name="T106" fmla="*/ 2874 w 3367"/>
                <a:gd name="T107" fmla="*/ 0 h 1047"/>
                <a:gd name="T108" fmla="*/ 2942 w 3367"/>
                <a:gd name="T109" fmla="*/ 0 h 1047"/>
                <a:gd name="T110" fmla="*/ 3010 w 3367"/>
                <a:gd name="T111" fmla="*/ 0 h 1047"/>
                <a:gd name="T112" fmla="*/ 3078 w 3367"/>
                <a:gd name="T113" fmla="*/ 0 h 1047"/>
                <a:gd name="T114" fmla="*/ 3146 w 3367"/>
                <a:gd name="T115" fmla="*/ 0 h 1047"/>
                <a:gd name="T116" fmla="*/ 3214 w 3367"/>
                <a:gd name="T117" fmla="*/ 0 h 1047"/>
                <a:gd name="T118" fmla="*/ 3282 w 3367"/>
                <a:gd name="T119" fmla="*/ 0 h 1047"/>
                <a:gd name="T120" fmla="*/ 3350 w 3367"/>
                <a:gd name="T121" fmla="*/ 0 h 10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367" h="1047">
                  <a:moveTo>
                    <a:pt x="0" y="0"/>
                  </a:moveTo>
                  <a:lnTo>
                    <a:pt x="6" y="0"/>
                  </a:lnTo>
                  <a:lnTo>
                    <a:pt x="11" y="0"/>
                  </a:lnTo>
                  <a:lnTo>
                    <a:pt x="17" y="0"/>
                  </a:lnTo>
                  <a:lnTo>
                    <a:pt x="23" y="0"/>
                  </a:lnTo>
                  <a:lnTo>
                    <a:pt x="28" y="0"/>
                  </a:lnTo>
                  <a:lnTo>
                    <a:pt x="34" y="0"/>
                  </a:lnTo>
                  <a:lnTo>
                    <a:pt x="40" y="0"/>
                  </a:lnTo>
                  <a:lnTo>
                    <a:pt x="45" y="0"/>
                  </a:lnTo>
                  <a:lnTo>
                    <a:pt x="51" y="0"/>
                  </a:lnTo>
                  <a:lnTo>
                    <a:pt x="57" y="0"/>
                  </a:lnTo>
                  <a:lnTo>
                    <a:pt x="62" y="0"/>
                  </a:lnTo>
                  <a:lnTo>
                    <a:pt x="68" y="0"/>
                  </a:lnTo>
                  <a:lnTo>
                    <a:pt x="74" y="0"/>
                  </a:lnTo>
                  <a:lnTo>
                    <a:pt x="79" y="0"/>
                  </a:lnTo>
                  <a:lnTo>
                    <a:pt x="85" y="0"/>
                  </a:lnTo>
                  <a:lnTo>
                    <a:pt x="91" y="0"/>
                  </a:lnTo>
                  <a:lnTo>
                    <a:pt x="96" y="0"/>
                  </a:lnTo>
                  <a:lnTo>
                    <a:pt x="102" y="0"/>
                  </a:lnTo>
                  <a:lnTo>
                    <a:pt x="108" y="0"/>
                  </a:lnTo>
                  <a:lnTo>
                    <a:pt x="113" y="0"/>
                  </a:lnTo>
                  <a:lnTo>
                    <a:pt x="119" y="0"/>
                  </a:lnTo>
                  <a:lnTo>
                    <a:pt x="125" y="0"/>
                  </a:lnTo>
                  <a:lnTo>
                    <a:pt x="130" y="0"/>
                  </a:lnTo>
                  <a:lnTo>
                    <a:pt x="136" y="0"/>
                  </a:lnTo>
                  <a:lnTo>
                    <a:pt x="142" y="0"/>
                  </a:lnTo>
                  <a:lnTo>
                    <a:pt x="147" y="0"/>
                  </a:lnTo>
                  <a:lnTo>
                    <a:pt x="153" y="0"/>
                  </a:lnTo>
                  <a:lnTo>
                    <a:pt x="159" y="0"/>
                  </a:lnTo>
                  <a:lnTo>
                    <a:pt x="164" y="0"/>
                  </a:lnTo>
                  <a:lnTo>
                    <a:pt x="170" y="0"/>
                  </a:lnTo>
                  <a:lnTo>
                    <a:pt x="176" y="0"/>
                  </a:lnTo>
                  <a:lnTo>
                    <a:pt x="181" y="0"/>
                  </a:lnTo>
                  <a:lnTo>
                    <a:pt x="187" y="0"/>
                  </a:lnTo>
                  <a:lnTo>
                    <a:pt x="193" y="0"/>
                  </a:lnTo>
                  <a:lnTo>
                    <a:pt x="198" y="0"/>
                  </a:lnTo>
                  <a:lnTo>
                    <a:pt x="204" y="0"/>
                  </a:lnTo>
                  <a:lnTo>
                    <a:pt x="210" y="0"/>
                  </a:lnTo>
                  <a:lnTo>
                    <a:pt x="215" y="0"/>
                  </a:lnTo>
                  <a:lnTo>
                    <a:pt x="221" y="0"/>
                  </a:lnTo>
                  <a:lnTo>
                    <a:pt x="227" y="0"/>
                  </a:lnTo>
                  <a:lnTo>
                    <a:pt x="232" y="0"/>
                  </a:lnTo>
                  <a:lnTo>
                    <a:pt x="238" y="0"/>
                  </a:lnTo>
                  <a:lnTo>
                    <a:pt x="244" y="0"/>
                  </a:lnTo>
                  <a:lnTo>
                    <a:pt x="249" y="0"/>
                  </a:lnTo>
                  <a:lnTo>
                    <a:pt x="255" y="0"/>
                  </a:lnTo>
                  <a:lnTo>
                    <a:pt x="261" y="0"/>
                  </a:lnTo>
                  <a:lnTo>
                    <a:pt x="266" y="0"/>
                  </a:lnTo>
                  <a:lnTo>
                    <a:pt x="272" y="0"/>
                  </a:lnTo>
                  <a:lnTo>
                    <a:pt x="278" y="0"/>
                  </a:lnTo>
                  <a:lnTo>
                    <a:pt x="283" y="0"/>
                  </a:lnTo>
                  <a:lnTo>
                    <a:pt x="289" y="0"/>
                  </a:lnTo>
                  <a:lnTo>
                    <a:pt x="295" y="0"/>
                  </a:lnTo>
                  <a:lnTo>
                    <a:pt x="300" y="0"/>
                  </a:lnTo>
                  <a:lnTo>
                    <a:pt x="306" y="0"/>
                  </a:lnTo>
                  <a:lnTo>
                    <a:pt x="312" y="0"/>
                  </a:lnTo>
                  <a:lnTo>
                    <a:pt x="317" y="0"/>
                  </a:lnTo>
                  <a:lnTo>
                    <a:pt x="323" y="0"/>
                  </a:lnTo>
                  <a:lnTo>
                    <a:pt x="329" y="0"/>
                  </a:lnTo>
                  <a:lnTo>
                    <a:pt x="334" y="0"/>
                  </a:lnTo>
                  <a:lnTo>
                    <a:pt x="340" y="0"/>
                  </a:lnTo>
                  <a:lnTo>
                    <a:pt x="346" y="0"/>
                  </a:lnTo>
                  <a:lnTo>
                    <a:pt x="351" y="0"/>
                  </a:lnTo>
                  <a:lnTo>
                    <a:pt x="357" y="0"/>
                  </a:lnTo>
                  <a:lnTo>
                    <a:pt x="363" y="0"/>
                  </a:lnTo>
                  <a:lnTo>
                    <a:pt x="368" y="0"/>
                  </a:lnTo>
                  <a:lnTo>
                    <a:pt x="374" y="0"/>
                  </a:lnTo>
                  <a:lnTo>
                    <a:pt x="380" y="0"/>
                  </a:lnTo>
                  <a:lnTo>
                    <a:pt x="385" y="0"/>
                  </a:lnTo>
                  <a:lnTo>
                    <a:pt x="391" y="0"/>
                  </a:lnTo>
                  <a:lnTo>
                    <a:pt x="397" y="0"/>
                  </a:lnTo>
                  <a:lnTo>
                    <a:pt x="402" y="0"/>
                  </a:lnTo>
                  <a:lnTo>
                    <a:pt x="408" y="0"/>
                  </a:lnTo>
                  <a:lnTo>
                    <a:pt x="414" y="0"/>
                  </a:lnTo>
                  <a:lnTo>
                    <a:pt x="419" y="0"/>
                  </a:lnTo>
                  <a:lnTo>
                    <a:pt x="425" y="0"/>
                  </a:lnTo>
                  <a:lnTo>
                    <a:pt x="431" y="0"/>
                  </a:lnTo>
                  <a:lnTo>
                    <a:pt x="436" y="0"/>
                  </a:lnTo>
                  <a:lnTo>
                    <a:pt x="442" y="0"/>
                  </a:lnTo>
                  <a:lnTo>
                    <a:pt x="448" y="0"/>
                  </a:lnTo>
                  <a:lnTo>
                    <a:pt x="453" y="0"/>
                  </a:lnTo>
                  <a:lnTo>
                    <a:pt x="459" y="0"/>
                  </a:lnTo>
                  <a:lnTo>
                    <a:pt x="465" y="0"/>
                  </a:lnTo>
                  <a:lnTo>
                    <a:pt x="470" y="0"/>
                  </a:lnTo>
                  <a:lnTo>
                    <a:pt x="476" y="0"/>
                  </a:lnTo>
                  <a:lnTo>
                    <a:pt x="482" y="0"/>
                  </a:lnTo>
                  <a:lnTo>
                    <a:pt x="487" y="0"/>
                  </a:lnTo>
                  <a:lnTo>
                    <a:pt x="493" y="0"/>
                  </a:lnTo>
                  <a:lnTo>
                    <a:pt x="499" y="0"/>
                  </a:lnTo>
                  <a:lnTo>
                    <a:pt x="504" y="0"/>
                  </a:lnTo>
                  <a:lnTo>
                    <a:pt x="510" y="0"/>
                  </a:lnTo>
                  <a:lnTo>
                    <a:pt x="516" y="0"/>
                  </a:lnTo>
                  <a:lnTo>
                    <a:pt x="522" y="0"/>
                  </a:lnTo>
                  <a:lnTo>
                    <a:pt x="527" y="0"/>
                  </a:lnTo>
                  <a:lnTo>
                    <a:pt x="533" y="0"/>
                  </a:lnTo>
                  <a:lnTo>
                    <a:pt x="539" y="0"/>
                  </a:lnTo>
                  <a:lnTo>
                    <a:pt x="544" y="0"/>
                  </a:lnTo>
                  <a:lnTo>
                    <a:pt x="550" y="0"/>
                  </a:lnTo>
                  <a:lnTo>
                    <a:pt x="556" y="0"/>
                  </a:lnTo>
                  <a:lnTo>
                    <a:pt x="561" y="5"/>
                  </a:lnTo>
                  <a:lnTo>
                    <a:pt x="567" y="11"/>
                  </a:lnTo>
                  <a:lnTo>
                    <a:pt x="573" y="16"/>
                  </a:lnTo>
                  <a:lnTo>
                    <a:pt x="573" y="21"/>
                  </a:lnTo>
                  <a:lnTo>
                    <a:pt x="578" y="27"/>
                  </a:lnTo>
                  <a:lnTo>
                    <a:pt x="578" y="32"/>
                  </a:lnTo>
                  <a:lnTo>
                    <a:pt x="578" y="37"/>
                  </a:lnTo>
                  <a:lnTo>
                    <a:pt x="584" y="42"/>
                  </a:lnTo>
                  <a:lnTo>
                    <a:pt x="584" y="48"/>
                  </a:lnTo>
                  <a:lnTo>
                    <a:pt x="590" y="53"/>
                  </a:lnTo>
                  <a:lnTo>
                    <a:pt x="590" y="58"/>
                  </a:lnTo>
                  <a:lnTo>
                    <a:pt x="595" y="64"/>
                  </a:lnTo>
                  <a:lnTo>
                    <a:pt x="595" y="69"/>
                  </a:lnTo>
                  <a:lnTo>
                    <a:pt x="601" y="74"/>
                  </a:lnTo>
                  <a:lnTo>
                    <a:pt x="601" y="80"/>
                  </a:lnTo>
                  <a:lnTo>
                    <a:pt x="607" y="85"/>
                  </a:lnTo>
                  <a:lnTo>
                    <a:pt x="607" y="90"/>
                  </a:lnTo>
                  <a:lnTo>
                    <a:pt x="612" y="96"/>
                  </a:lnTo>
                  <a:lnTo>
                    <a:pt x="612" y="101"/>
                  </a:lnTo>
                  <a:lnTo>
                    <a:pt x="618" y="106"/>
                  </a:lnTo>
                  <a:lnTo>
                    <a:pt x="618" y="112"/>
                  </a:lnTo>
                  <a:lnTo>
                    <a:pt x="624" y="117"/>
                  </a:lnTo>
                  <a:lnTo>
                    <a:pt x="624" y="122"/>
                  </a:lnTo>
                  <a:lnTo>
                    <a:pt x="629" y="128"/>
                  </a:lnTo>
                  <a:lnTo>
                    <a:pt x="629" y="133"/>
                  </a:lnTo>
                  <a:lnTo>
                    <a:pt x="635" y="138"/>
                  </a:lnTo>
                  <a:lnTo>
                    <a:pt x="635" y="143"/>
                  </a:lnTo>
                  <a:lnTo>
                    <a:pt x="641" y="149"/>
                  </a:lnTo>
                  <a:lnTo>
                    <a:pt x="641" y="154"/>
                  </a:lnTo>
                  <a:lnTo>
                    <a:pt x="646" y="159"/>
                  </a:lnTo>
                  <a:lnTo>
                    <a:pt x="646" y="165"/>
                  </a:lnTo>
                  <a:lnTo>
                    <a:pt x="652" y="170"/>
                  </a:lnTo>
                  <a:lnTo>
                    <a:pt x="652" y="175"/>
                  </a:lnTo>
                  <a:lnTo>
                    <a:pt x="658" y="181"/>
                  </a:lnTo>
                  <a:lnTo>
                    <a:pt x="658" y="186"/>
                  </a:lnTo>
                  <a:lnTo>
                    <a:pt x="658" y="191"/>
                  </a:lnTo>
                  <a:lnTo>
                    <a:pt x="663" y="197"/>
                  </a:lnTo>
                  <a:lnTo>
                    <a:pt x="663" y="202"/>
                  </a:lnTo>
                  <a:lnTo>
                    <a:pt x="669" y="207"/>
                  </a:lnTo>
                  <a:lnTo>
                    <a:pt x="675" y="213"/>
                  </a:lnTo>
                  <a:lnTo>
                    <a:pt x="675" y="218"/>
                  </a:lnTo>
                  <a:lnTo>
                    <a:pt x="675" y="223"/>
                  </a:lnTo>
                  <a:lnTo>
                    <a:pt x="680" y="228"/>
                  </a:lnTo>
                  <a:lnTo>
                    <a:pt x="680" y="234"/>
                  </a:lnTo>
                  <a:lnTo>
                    <a:pt x="686" y="239"/>
                  </a:lnTo>
                  <a:lnTo>
                    <a:pt x="686" y="244"/>
                  </a:lnTo>
                  <a:lnTo>
                    <a:pt x="692" y="250"/>
                  </a:lnTo>
                  <a:lnTo>
                    <a:pt x="692" y="255"/>
                  </a:lnTo>
                  <a:lnTo>
                    <a:pt x="697" y="260"/>
                  </a:lnTo>
                  <a:lnTo>
                    <a:pt x="697" y="266"/>
                  </a:lnTo>
                  <a:lnTo>
                    <a:pt x="703" y="271"/>
                  </a:lnTo>
                  <a:lnTo>
                    <a:pt x="703" y="276"/>
                  </a:lnTo>
                  <a:lnTo>
                    <a:pt x="709" y="282"/>
                  </a:lnTo>
                  <a:lnTo>
                    <a:pt x="709" y="287"/>
                  </a:lnTo>
                  <a:lnTo>
                    <a:pt x="714" y="292"/>
                  </a:lnTo>
                  <a:lnTo>
                    <a:pt x="714" y="298"/>
                  </a:lnTo>
                  <a:lnTo>
                    <a:pt x="720" y="303"/>
                  </a:lnTo>
                  <a:lnTo>
                    <a:pt x="720" y="308"/>
                  </a:lnTo>
                  <a:lnTo>
                    <a:pt x="726" y="314"/>
                  </a:lnTo>
                  <a:lnTo>
                    <a:pt x="726" y="319"/>
                  </a:lnTo>
                  <a:lnTo>
                    <a:pt x="731" y="324"/>
                  </a:lnTo>
                  <a:lnTo>
                    <a:pt x="737" y="329"/>
                  </a:lnTo>
                  <a:lnTo>
                    <a:pt x="737" y="335"/>
                  </a:lnTo>
                  <a:lnTo>
                    <a:pt x="737" y="340"/>
                  </a:lnTo>
                  <a:lnTo>
                    <a:pt x="743" y="345"/>
                  </a:lnTo>
                  <a:lnTo>
                    <a:pt x="743" y="351"/>
                  </a:lnTo>
                  <a:lnTo>
                    <a:pt x="748" y="356"/>
                  </a:lnTo>
                  <a:lnTo>
                    <a:pt x="754" y="361"/>
                  </a:lnTo>
                  <a:lnTo>
                    <a:pt x="754" y="367"/>
                  </a:lnTo>
                  <a:lnTo>
                    <a:pt x="754" y="372"/>
                  </a:lnTo>
                  <a:lnTo>
                    <a:pt x="760" y="377"/>
                  </a:lnTo>
                  <a:lnTo>
                    <a:pt x="765" y="383"/>
                  </a:lnTo>
                  <a:lnTo>
                    <a:pt x="765" y="388"/>
                  </a:lnTo>
                  <a:lnTo>
                    <a:pt x="771" y="393"/>
                  </a:lnTo>
                  <a:lnTo>
                    <a:pt x="771" y="399"/>
                  </a:lnTo>
                  <a:lnTo>
                    <a:pt x="777" y="404"/>
                  </a:lnTo>
                  <a:lnTo>
                    <a:pt x="777" y="409"/>
                  </a:lnTo>
                  <a:lnTo>
                    <a:pt x="782" y="414"/>
                  </a:lnTo>
                  <a:lnTo>
                    <a:pt x="782" y="420"/>
                  </a:lnTo>
                  <a:lnTo>
                    <a:pt x="788" y="425"/>
                  </a:lnTo>
                  <a:lnTo>
                    <a:pt x="788" y="430"/>
                  </a:lnTo>
                  <a:lnTo>
                    <a:pt x="794" y="436"/>
                  </a:lnTo>
                  <a:lnTo>
                    <a:pt x="794" y="441"/>
                  </a:lnTo>
                  <a:lnTo>
                    <a:pt x="799" y="446"/>
                  </a:lnTo>
                  <a:lnTo>
                    <a:pt x="799" y="452"/>
                  </a:lnTo>
                  <a:lnTo>
                    <a:pt x="805" y="457"/>
                  </a:lnTo>
                  <a:lnTo>
                    <a:pt x="805" y="462"/>
                  </a:lnTo>
                  <a:lnTo>
                    <a:pt x="811" y="468"/>
                  </a:lnTo>
                  <a:lnTo>
                    <a:pt x="816" y="473"/>
                  </a:lnTo>
                  <a:lnTo>
                    <a:pt x="816" y="478"/>
                  </a:lnTo>
                  <a:lnTo>
                    <a:pt x="822" y="484"/>
                  </a:lnTo>
                  <a:lnTo>
                    <a:pt x="822" y="489"/>
                  </a:lnTo>
                  <a:lnTo>
                    <a:pt x="828" y="494"/>
                  </a:lnTo>
                  <a:lnTo>
                    <a:pt x="828" y="500"/>
                  </a:lnTo>
                  <a:lnTo>
                    <a:pt x="833" y="505"/>
                  </a:lnTo>
                  <a:lnTo>
                    <a:pt x="833" y="510"/>
                  </a:lnTo>
                  <a:lnTo>
                    <a:pt x="839" y="515"/>
                  </a:lnTo>
                  <a:lnTo>
                    <a:pt x="839" y="521"/>
                  </a:lnTo>
                  <a:lnTo>
                    <a:pt x="845" y="526"/>
                  </a:lnTo>
                  <a:lnTo>
                    <a:pt x="850" y="531"/>
                  </a:lnTo>
                  <a:lnTo>
                    <a:pt x="850" y="537"/>
                  </a:lnTo>
                  <a:lnTo>
                    <a:pt x="856" y="542"/>
                  </a:lnTo>
                  <a:lnTo>
                    <a:pt x="856" y="547"/>
                  </a:lnTo>
                  <a:lnTo>
                    <a:pt x="862" y="553"/>
                  </a:lnTo>
                  <a:lnTo>
                    <a:pt x="862" y="558"/>
                  </a:lnTo>
                  <a:lnTo>
                    <a:pt x="867" y="563"/>
                  </a:lnTo>
                  <a:lnTo>
                    <a:pt x="873" y="569"/>
                  </a:lnTo>
                  <a:lnTo>
                    <a:pt x="873" y="574"/>
                  </a:lnTo>
                  <a:lnTo>
                    <a:pt x="879" y="579"/>
                  </a:lnTo>
                  <a:lnTo>
                    <a:pt x="879" y="585"/>
                  </a:lnTo>
                  <a:lnTo>
                    <a:pt x="884" y="590"/>
                  </a:lnTo>
                  <a:lnTo>
                    <a:pt x="884" y="595"/>
                  </a:lnTo>
                  <a:lnTo>
                    <a:pt x="890" y="600"/>
                  </a:lnTo>
                  <a:lnTo>
                    <a:pt x="896" y="606"/>
                  </a:lnTo>
                  <a:lnTo>
                    <a:pt x="896" y="611"/>
                  </a:lnTo>
                  <a:lnTo>
                    <a:pt x="901" y="616"/>
                  </a:lnTo>
                  <a:lnTo>
                    <a:pt x="901" y="622"/>
                  </a:lnTo>
                  <a:lnTo>
                    <a:pt x="907" y="627"/>
                  </a:lnTo>
                  <a:lnTo>
                    <a:pt x="913" y="632"/>
                  </a:lnTo>
                  <a:lnTo>
                    <a:pt x="913" y="638"/>
                  </a:lnTo>
                  <a:lnTo>
                    <a:pt x="918" y="643"/>
                  </a:lnTo>
                  <a:lnTo>
                    <a:pt x="918" y="648"/>
                  </a:lnTo>
                  <a:lnTo>
                    <a:pt x="924" y="654"/>
                  </a:lnTo>
                  <a:lnTo>
                    <a:pt x="930" y="659"/>
                  </a:lnTo>
                  <a:lnTo>
                    <a:pt x="930" y="664"/>
                  </a:lnTo>
                  <a:lnTo>
                    <a:pt x="935" y="670"/>
                  </a:lnTo>
                  <a:lnTo>
                    <a:pt x="935" y="675"/>
                  </a:lnTo>
                  <a:lnTo>
                    <a:pt x="941" y="680"/>
                  </a:lnTo>
                  <a:lnTo>
                    <a:pt x="947" y="686"/>
                  </a:lnTo>
                  <a:lnTo>
                    <a:pt x="947" y="691"/>
                  </a:lnTo>
                  <a:lnTo>
                    <a:pt x="952" y="696"/>
                  </a:lnTo>
                  <a:lnTo>
                    <a:pt x="958" y="701"/>
                  </a:lnTo>
                  <a:lnTo>
                    <a:pt x="958" y="707"/>
                  </a:lnTo>
                  <a:lnTo>
                    <a:pt x="964" y="712"/>
                  </a:lnTo>
                  <a:lnTo>
                    <a:pt x="969" y="717"/>
                  </a:lnTo>
                  <a:lnTo>
                    <a:pt x="969" y="723"/>
                  </a:lnTo>
                  <a:lnTo>
                    <a:pt x="975" y="728"/>
                  </a:lnTo>
                  <a:lnTo>
                    <a:pt x="981" y="733"/>
                  </a:lnTo>
                  <a:lnTo>
                    <a:pt x="981" y="739"/>
                  </a:lnTo>
                  <a:lnTo>
                    <a:pt x="986" y="744"/>
                  </a:lnTo>
                  <a:lnTo>
                    <a:pt x="992" y="749"/>
                  </a:lnTo>
                  <a:lnTo>
                    <a:pt x="992" y="755"/>
                  </a:lnTo>
                  <a:lnTo>
                    <a:pt x="998" y="760"/>
                  </a:lnTo>
                  <a:lnTo>
                    <a:pt x="1003" y="765"/>
                  </a:lnTo>
                  <a:lnTo>
                    <a:pt x="1009" y="771"/>
                  </a:lnTo>
                  <a:lnTo>
                    <a:pt x="1009" y="776"/>
                  </a:lnTo>
                  <a:lnTo>
                    <a:pt x="1015" y="781"/>
                  </a:lnTo>
                  <a:lnTo>
                    <a:pt x="1020" y="786"/>
                  </a:lnTo>
                  <a:lnTo>
                    <a:pt x="1020" y="792"/>
                  </a:lnTo>
                  <a:lnTo>
                    <a:pt x="1026" y="797"/>
                  </a:lnTo>
                  <a:lnTo>
                    <a:pt x="1032" y="802"/>
                  </a:lnTo>
                  <a:lnTo>
                    <a:pt x="1037" y="808"/>
                  </a:lnTo>
                  <a:lnTo>
                    <a:pt x="1037" y="813"/>
                  </a:lnTo>
                  <a:lnTo>
                    <a:pt x="1043" y="818"/>
                  </a:lnTo>
                  <a:lnTo>
                    <a:pt x="1049" y="824"/>
                  </a:lnTo>
                  <a:lnTo>
                    <a:pt x="1054" y="829"/>
                  </a:lnTo>
                  <a:lnTo>
                    <a:pt x="1054" y="834"/>
                  </a:lnTo>
                  <a:lnTo>
                    <a:pt x="1060" y="840"/>
                  </a:lnTo>
                  <a:lnTo>
                    <a:pt x="1066" y="845"/>
                  </a:lnTo>
                  <a:lnTo>
                    <a:pt x="1071" y="850"/>
                  </a:lnTo>
                  <a:lnTo>
                    <a:pt x="1077" y="856"/>
                  </a:lnTo>
                  <a:lnTo>
                    <a:pt x="1083" y="861"/>
                  </a:lnTo>
                  <a:lnTo>
                    <a:pt x="1088" y="866"/>
                  </a:lnTo>
                  <a:lnTo>
                    <a:pt x="1088" y="872"/>
                  </a:lnTo>
                  <a:lnTo>
                    <a:pt x="1094" y="877"/>
                  </a:lnTo>
                  <a:lnTo>
                    <a:pt x="1100" y="882"/>
                  </a:lnTo>
                  <a:lnTo>
                    <a:pt x="1105" y="887"/>
                  </a:lnTo>
                  <a:lnTo>
                    <a:pt x="1111" y="893"/>
                  </a:lnTo>
                  <a:lnTo>
                    <a:pt x="1117" y="898"/>
                  </a:lnTo>
                  <a:lnTo>
                    <a:pt x="1122" y="903"/>
                  </a:lnTo>
                  <a:lnTo>
                    <a:pt x="1128" y="909"/>
                  </a:lnTo>
                  <a:lnTo>
                    <a:pt x="1134" y="914"/>
                  </a:lnTo>
                  <a:lnTo>
                    <a:pt x="1139" y="919"/>
                  </a:lnTo>
                  <a:lnTo>
                    <a:pt x="1145" y="925"/>
                  </a:lnTo>
                  <a:lnTo>
                    <a:pt x="1151" y="930"/>
                  </a:lnTo>
                  <a:lnTo>
                    <a:pt x="1156" y="935"/>
                  </a:lnTo>
                  <a:lnTo>
                    <a:pt x="1162" y="941"/>
                  </a:lnTo>
                  <a:lnTo>
                    <a:pt x="1168" y="946"/>
                  </a:lnTo>
                  <a:lnTo>
                    <a:pt x="1173" y="951"/>
                  </a:lnTo>
                  <a:lnTo>
                    <a:pt x="1179" y="957"/>
                  </a:lnTo>
                  <a:lnTo>
                    <a:pt x="1185" y="962"/>
                  </a:lnTo>
                  <a:lnTo>
                    <a:pt x="1190" y="967"/>
                  </a:lnTo>
                  <a:lnTo>
                    <a:pt x="1196" y="972"/>
                  </a:lnTo>
                  <a:lnTo>
                    <a:pt x="1202" y="978"/>
                  </a:lnTo>
                  <a:lnTo>
                    <a:pt x="1207" y="978"/>
                  </a:lnTo>
                  <a:lnTo>
                    <a:pt x="1213" y="983"/>
                  </a:lnTo>
                  <a:lnTo>
                    <a:pt x="1219" y="988"/>
                  </a:lnTo>
                  <a:lnTo>
                    <a:pt x="1224" y="988"/>
                  </a:lnTo>
                  <a:lnTo>
                    <a:pt x="1230" y="994"/>
                  </a:lnTo>
                  <a:lnTo>
                    <a:pt x="1236" y="999"/>
                  </a:lnTo>
                  <a:lnTo>
                    <a:pt x="1241" y="999"/>
                  </a:lnTo>
                  <a:lnTo>
                    <a:pt x="1247" y="1004"/>
                  </a:lnTo>
                  <a:lnTo>
                    <a:pt x="1253" y="1010"/>
                  </a:lnTo>
                  <a:lnTo>
                    <a:pt x="1259" y="1010"/>
                  </a:lnTo>
                  <a:lnTo>
                    <a:pt x="1264" y="1015"/>
                  </a:lnTo>
                  <a:lnTo>
                    <a:pt x="1270" y="1015"/>
                  </a:lnTo>
                  <a:lnTo>
                    <a:pt x="1276" y="1020"/>
                  </a:lnTo>
                  <a:lnTo>
                    <a:pt x="1281" y="1020"/>
                  </a:lnTo>
                  <a:lnTo>
                    <a:pt x="1287" y="1026"/>
                  </a:lnTo>
                  <a:lnTo>
                    <a:pt x="1293" y="1026"/>
                  </a:lnTo>
                  <a:lnTo>
                    <a:pt x="1298" y="1026"/>
                  </a:lnTo>
                  <a:lnTo>
                    <a:pt x="1304" y="1031"/>
                  </a:lnTo>
                  <a:lnTo>
                    <a:pt x="1310" y="1031"/>
                  </a:lnTo>
                  <a:lnTo>
                    <a:pt x="1315" y="1031"/>
                  </a:lnTo>
                  <a:lnTo>
                    <a:pt x="1321" y="1036"/>
                  </a:lnTo>
                  <a:lnTo>
                    <a:pt x="1327" y="1036"/>
                  </a:lnTo>
                  <a:lnTo>
                    <a:pt x="1332" y="1036"/>
                  </a:lnTo>
                  <a:lnTo>
                    <a:pt x="1338" y="1042"/>
                  </a:lnTo>
                  <a:lnTo>
                    <a:pt x="1344" y="1042"/>
                  </a:lnTo>
                  <a:lnTo>
                    <a:pt x="1349" y="1042"/>
                  </a:lnTo>
                  <a:lnTo>
                    <a:pt x="1355" y="1042"/>
                  </a:lnTo>
                  <a:lnTo>
                    <a:pt x="1361" y="1042"/>
                  </a:lnTo>
                  <a:lnTo>
                    <a:pt x="1366" y="1047"/>
                  </a:lnTo>
                  <a:lnTo>
                    <a:pt x="1372" y="1047"/>
                  </a:lnTo>
                  <a:lnTo>
                    <a:pt x="1378" y="1047"/>
                  </a:lnTo>
                  <a:lnTo>
                    <a:pt x="1383" y="1047"/>
                  </a:lnTo>
                  <a:lnTo>
                    <a:pt x="1389" y="1047"/>
                  </a:lnTo>
                  <a:lnTo>
                    <a:pt x="1395" y="1047"/>
                  </a:lnTo>
                  <a:lnTo>
                    <a:pt x="1400" y="1047"/>
                  </a:lnTo>
                  <a:lnTo>
                    <a:pt x="1406" y="1047"/>
                  </a:lnTo>
                  <a:lnTo>
                    <a:pt x="1412" y="1047"/>
                  </a:lnTo>
                  <a:lnTo>
                    <a:pt x="1417" y="1047"/>
                  </a:lnTo>
                  <a:lnTo>
                    <a:pt x="1423" y="1047"/>
                  </a:lnTo>
                  <a:lnTo>
                    <a:pt x="1429" y="1047"/>
                  </a:lnTo>
                  <a:lnTo>
                    <a:pt x="1434" y="1047"/>
                  </a:lnTo>
                  <a:lnTo>
                    <a:pt x="1440" y="1042"/>
                  </a:lnTo>
                  <a:lnTo>
                    <a:pt x="1446" y="1042"/>
                  </a:lnTo>
                  <a:lnTo>
                    <a:pt x="1451" y="1042"/>
                  </a:lnTo>
                  <a:lnTo>
                    <a:pt x="1457" y="1042"/>
                  </a:lnTo>
                  <a:lnTo>
                    <a:pt x="1463" y="1042"/>
                  </a:lnTo>
                  <a:lnTo>
                    <a:pt x="1468" y="1036"/>
                  </a:lnTo>
                  <a:lnTo>
                    <a:pt x="1474" y="1036"/>
                  </a:lnTo>
                  <a:lnTo>
                    <a:pt x="1480" y="1036"/>
                  </a:lnTo>
                  <a:lnTo>
                    <a:pt x="1485" y="1036"/>
                  </a:lnTo>
                  <a:lnTo>
                    <a:pt x="1491" y="1031"/>
                  </a:lnTo>
                  <a:lnTo>
                    <a:pt x="1497" y="1031"/>
                  </a:lnTo>
                  <a:lnTo>
                    <a:pt x="1502" y="1026"/>
                  </a:lnTo>
                  <a:lnTo>
                    <a:pt x="1508" y="1026"/>
                  </a:lnTo>
                  <a:lnTo>
                    <a:pt x="1514" y="1026"/>
                  </a:lnTo>
                  <a:lnTo>
                    <a:pt x="1519" y="1020"/>
                  </a:lnTo>
                  <a:lnTo>
                    <a:pt x="1525" y="1020"/>
                  </a:lnTo>
                  <a:lnTo>
                    <a:pt x="1531" y="1015"/>
                  </a:lnTo>
                  <a:lnTo>
                    <a:pt x="1536" y="1015"/>
                  </a:lnTo>
                  <a:lnTo>
                    <a:pt x="1542" y="1010"/>
                  </a:lnTo>
                  <a:lnTo>
                    <a:pt x="1548" y="1010"/>
                  </a:lnTo>
                  <a:lnTo>
                    <a:pt x="1553" y="1004"/>
                  </a:lnTo>
                  <a:lnTo>
                    <a:pt x="1559" y="999"/>
                  </a:lnTo>
                  <a:lnTo>
                    <a:pt x="1565" y="999"/>
                  </a:lnTo>
                  <a:lnTo>
                    <a:pt x="1570" y="994"/>
                  </a:lnTo>
                  <a:lnTo>
                    <a:pt x="1576" y="994"/>
                  </a:lnTo>
                  <a:lnTo>
                    <a:pt x="1582" y="988"/>
                  </a:lnTo>
                  <a:lnTo>
                    <a:pt x="1587" y="983"/>
                  </a:lnTo>
                  <a:lnTo>
                    <a:pt x="1593" y="983"/>
                  </a:lnTo>
                  <a:lnTo>
                    <a:pt x="1599" y="978"/>
                  </a:lnTo>
                  <a:lnTo>
                    <a:pt x="1604" y="972"/>
                  </a:lnTo>
                  <a:lnTo>
                    <a:pt x="1610" y="967"/>
                  </a:lnTo>
                  <a:lnTo>
                    <a:pt x="1616" y="962"/>
                  </a:lnTo>
                  <a:lnTo>
                    <a:pt x="1621" y="962"/>
                  </a:lnTo>
                  <a:lnTo>
                    <a:pt x="1627" y="957"/>
                  </a:lnTo>
                  <a:lnTo>
                    <a:pt x="1633" y="951"/>
                  </a:lnTo>
                  <a:lnTo>
                    <a:pt x="1638" y="946"/>
                  </a:lnTo>
                  <a:lnTo>
                    <a:pt x="1644" y="941"/>
                  </a:lnTo>
                  <a:lnTo>
                    <a:pt x="1650" y="935"/>
                  </a:lnTo>
                  <a:lnTo>
                    <a:pt x="1655" y="930"/>
                  </a:lnTo>
                  <a:lnTo>
                    <a:pt x="1661" y="925"/>
                  </a:lnTo>
                  <a:lnTo>
                    <a:pt x="1667" y="919"/>
                  </a:lnTo>
                  <a:lnTo>
                    <a:pt x="1672" y="914"/>
                  </a:lnTo>
                  <a:lnTo>
                    <a:pt x="1678" y="909"/>
                  </a:lnTo>
                  <a:lnTo>
                    <a:pt x="1684" y="909"/>
                  </a:lnTo>
                  <a:lnTo>
                    <a:pt x="1689" y="914"/>
                  </a:lnTo>
                  <a:lnTo>
                    <a:pt x="1695" y="919"/>
                  </a:lnTo>
                  <a:lnTo>
                    <a:pt x="1701" y="925"/>
                  </a:lnTo>
                  <a:lnTo>
                    <a:pt x="1706" y="930"/>
                  </a:lnTo>
                  <a:lnTo>
                    <a:pt x="1712" y="935"/>
                  </a:lnTo>
                  <a:lnTo>
                    <a:pt x="1718" y="941"/>
                  </a:lnTo>
                  <a:lnTo>
                    <a:pt x="1723" y="946"/>
                  </a:lnTo>
                  <a:lnTo>
                    <a:pt x="1729" y="951"/>
                  </a:lnTo>
                  <a:lnTo>
                    <a:pt x="1735" y="957"/>
                  </a:lnTo>
                  <a:lnTo>
                    <a:pt x="1740" y="957"/>
                  </a:lnTo>
                  <a:lnTo>
                    <a:pt x="1746" y="962"/>
                  </a:lnTo>
                  <a:lnTo>
                    <a:pt x="1752" y="967"/>
                  </a:lnTo>
                  <a:lnTo>
                    <a:pt x="1757" y="972"/>
                  </a:lnTo>
                  <a:lnTo>
                    <a:pt x="1763" y="978"/>
                  </a:lnTo>
                  <a:lnTo>
                    <a:pt x="1769" y="978"/>
                  </a:lnTo>
                  <a:lnTo>
                    <a:pt x="1774" y="983"/>
                  </a:lnTo>
                  <a:lnTo>
                    <a:pt x="1780" y="988"/>
                  </a:lnTo>
                  <a:lnTo>
                    <a:pt x="1786" y="988"/>
                  </a:lnTo>
                  <a:lnTo>
                    <a:pt x="1791" y="994"/>
                  </a:lnTo>
                  <a:lnTo>
                    <a:pt x="1797" y="999"/>
                  </a:lnTo>
                  <a:lnTo>
                    <a:pt x="1803" y="999"/>
                  </a:lnTo>
                  <a:lnTo>
                    <a:pt x="1808" y="1004"/>
                  </a:lnTo>
                  <a:lnTo>
                    <a:pt x="1814" y="1010"/>
                  </a:lnTo>
                  <a:lnTo>
                    <a:pt x="1820" y="1010"/>
                  </a:lnTo>
                  <a:lnTo>
                    <a:pt x="1825" y="1015"/>
                  </a:lnTo>
                  <a:lnTo>
                    <a:pt x="1831" y="1015"/>
                  </a:lnTo>
                  <a:lnTo>
                    <a:pt x="1837" y="1020"/>
                  </a:lnTo>
                  <a:lnTo>
                    <a:pt x="1842" y="1020"/>
                  </a:lnTo>
                  <a:lnTo>
                    <a:pt x="1848" y="1026"/>
                  </a:lnTo>
                  <a:lnTo>
                    <a:pt x="1854" y="1026"/>
                  </a:lnTo>
                  <a:lnTo>
                    <a:pt x="1859" y="1026"/>
                  </a:lnTo>
                  <a:lnTo>
                    <a:pt x="1865" y="1031"/>
                  </a:lnTo>
                  <a:lnTo>
                    <a:pt x="1871" y="1031"/>
                  </a:lnTo>
                  <a:lnTo>
                    <a:pt x="1876" y="1036"/>
                  </a:lnTo>
                  <a:lnTo>
                    <a:pt x="1882" y="1036"/>
                  </a:lnTo>
                  <a:lnTo>
                    <a:pt x="1888" y="1036"/>
                  </a:lnTo>
                  <a:lnTo>
                    <a:pt x="1893" y="1036"/>
                  </a:lnTo>
                  <a:lnTo>
                    <a:pt x="1899" y="1042"/>
                  </a:lnTo>
                  <a:lnTo>
                    <a:pt x="1905" y="1042"/>
                  </a:lnTo>
                  <a:lnTo>
                    <a:pt x="1910" y="1042"/>
                  </a:lnTo>
                  <a:lnTo>
                    <a:pt x="1916" y="1042"/>
                  </a:lnTo>
                  <a:lnTo>
                    <a:pt x="1922" y="1042"/>
                  </a:lnTo>
                  <a:lnTo>
                    <a:pt x="1927" y="1047"/>
                  </a:lnTo>
                  <a:lnTo>
                    <a:pt x="1933" y="1047"/>
                  </a:lnTo>
                  <a:lnTo>
                    <a:pt x="1939" y="1047"/>
                  </a:lnTo>
                  <a:lnTo>
                    <a:pt x="1944" y="1047"/>
                  </a:lnTo>
                  <a:lnTo>
                    <a:pt x="1950" y="1047"/>
                  </a:lnTo>
                  <a:lnTo>
                    <a:pt x="1956" y="1047"/>
                  </a:lnTo>
                  <a:lnTo>
                    <a:pt x="1961" y="1047"/>
                  </a:lnTo>
                  <a:lnTo>
                    <a:pt x="1967" y="1047"/>
                  </a:lnTo>
                  <a:lnTo>
                    <a:pt x="1973" y="1047"/>
                  </a:lnTo>
                  <a:lnTo>
                    <a:pt x="1979" y="1047"/>
                  </a:lnTo>
                  <a:lnTo>
                    <a:pt x="1984" y="1047"/>
                  </a:lnTo>
                  <a:lnTo>
                    <a:pt x="1990" y="1047"/>
                  </a:lnTo>
                  <a:lnTo>
                    <a:pt x="1996" y="1047"/>
                  </a:lnTo>
                  <a:lnTo>
                    <a:pt x="2001" y="1042"/>
                  </a:lnTo>
                  <a:lnTo>
                    <a:pt x="2007" y="1042"/>
                  </a:lnTo>
                  <a:lnTo>
                    <a:pt x="2013" y="1042"/>
                  </a:lnTo>
                  <a:lnTo>
                    <a:pt x="2018" y="1042"/>
                  </a:lnTo>
                  <a:lnTo>
                    <a:pt x="2024" y="1042"/>
                  </a:lnTo>
                  <a:lnTo>
                    <a:pt x="2030" y="1036"/>
                  </a:lnTo>
                  <a:lnTo>
                    <a:pt x="2035" y="1036"/>
                  </a:lnTo>
                  <a:lnTo>
                    <a:pt x="2041" y="1036"/>
                  </a:lnTo>
                  <a:lnTo>
                    <a:pt x="2047" y="1036"/>
                  </a:lnTo>
                  <a:lnTo>
                    <a:pt x="2052" y="1031"/>
                  </a:lnTo>
                  <a:lnTo>
                    <a:pt x="2058" y="1031"/>
                  </a:lnTo>
                  <a:lnTo>
                    <a:pt x="2064" y="1026"/>
                  </a:lnTo>
                  <a:lnTo>
                    <a:pt x="2069" y="1026"/>
                  </a:lnTo>
                  <a:lnTo>
                    <a:pt x="2075" y="1026"/>
                  </a:lnTo>
                  <a:lnTo>
                    <a:pt x="2081" y="1020"/>
                  </a:lnTo>
                  <a:lnTo>
                    <a:pt x="2086" y="1020"/>
                  </a:lnTo>
                  <a:lnTo>
                    <a:pt x="2092" y="1015"/>
                  </a:lnTo>
                  <a:lnTo>
                    <a:pt x="2098" y="1015"/>
                  </a:lnTo>
                  <a:lnTo>
                    <a:pt x="2103" y="1010"/>
                  </a:lnTo>
                  <a:lnTo>
                    <a:pt x="2109" y="1010"/>
                  </a:lnTo>
                  <a:lnTo>
                    <a:pt x="2115" y="1004"/>
                  </a:lnTo>
                  <a:lnTo>
                    <a:pt x="2120" y="1004"/>
                  </a:lnTo>
                  <a:lnTo>
                    <a:pt x="2126" y="999"/>
                  </a:lnTo>
                  <a:lnTo>
                    <a:pt x="2132" y="994"/>
                  </a:lnTo>
                  <a:lnTo>
                    <a:pt x="2137" y="994"/>
                  </a:lnTo>
                  <a:lnTo>
                    <a:pt x="2143" y="988"/>
                  </a:lnTo>
                  <a:lnTo>
                    <a:pt x="2149" y="983"/>
                  </a:lnTo>
                  <a:lnTo>
                    <a:pt x="2154" y="978"/>
                  </a:lnTo>
                  <a:lnTo>
                    <a:pt x="2160" y="978"/>
                  </a:lnTo>
                  <a:lnTo>
                    <a:pt x="2166" y="972"/>
                  </a:lnTo>
                  <a:lnTo>
                    <a:pt x="2171" y="967"/>
                  </a:lnTo>
                  <a:lnTo>
                    <a:pt x="2177" y="962"/>
                  </a:lnTo>
                  <a:lnTo>
                    <a:pt x="2183" y="962"/>
                  </a:lnTo>
                  <a:lnTo>
                    <a:pt x="2188" y="957"/>
                  </a:lnTo>
                  <a:lnTo>
                    <a:pt x="2194" y="951"/>
                  </a:lnTo>
                  <a:lnTo>
                    <a:pt x="2200" y="946"/>
                  </a:lnTo>
                  <a:lnTo>
                    <a:pt x="2205" y="941"/>
                  </a:lnTo>
                  <a:lnTo>
                    <a:pt x="2211" y="935"/>
                  </a:lnTo>
                  <a:lnTo>
                    <a:pt x="2217" y="930"/>
                  </a:lnTo>
                  <a:lnTo>
                    <a:pt x="2222" y="925"/>
                  </a:lnTo>
                  <a:lnTo>
                    <a:pt x="2228" y="919"/>
                  </a:lnTo>
                  <a:lnTo>
                    <a:pt x="2234" y="914"/>
                  </a:lnTo>
                  <a:lnTo>
                    <a:pt x="2239" y="909"/>
                  </a:lnTo>
                  <a:lnTo>
                    <a:pt x="2245" y="903"/>
                  </a:lnTo>
                  <a:lnTo>
                    <a:pt x="2251" y="898"/>
                  </a:lnTo>
                  <a:lnTo>
                    <a:pt x="2256" y="893"/>
                  </a:lnTo>
                  <a:lnTo>
                    <a:pt x="2262" y="887"/>
                  </a:lnTo>
                  <a:lnTo>
                    <a:pt x="2268" y="882"/>
                  </a:lnTo>
                  <a:lnTo>
                    <a:pt x="2273" y="877"/>
                  </a:lnTo>
                  <a:lnTo>
                    <a:pt x="2279" y="872"/>
                  </a:lnTo>
                  <a:lnTo>
                    <a:pt x="2285" y="866"/>
                  </a:lnTo>
                  <a:lnTo>
                    <a:pt x="2290" y="861"/>
                  </a:lnTo>
                  <a:lnTo>
                    <a:pt x="2296" y="856"/>
                  </a:lnTo>
                  <a:lnTo>
                    <a:pt x="2302" y="850"/>
                  </a:lnTo>
                  <a:lnTo>
                    <a:pt x="2307" y="845"/>
                  </a:lnTo>
                  <a:lnTo>
                    <a:pt x="2307" y="840"/>
                  </a:lnTo>
                  <a:lnTo>
                    <a:pt x="2313" y="834"/>
                  </a:lnTo>
                  <a:lnTo>
                    <a:pt x="2319" y="829"/>
                  </a:lnTo>
                  <a:lnTo>
                    <a:pt x="2324" y="824"/>
                  </a:lnTo>
                  <a:lnTo>
                    <a:pt x="2324" y="818"/>
                  </a:lnTo>
                  <a:lnTo>
                    <a:pt x="2330" y="813"/>
                  </a:lnTo>
                  <a:lnTo>
                    <a:pt x="2336" y="808"/>
                  </a:lnTo>
                  <a:lnTo>
                    <a:pt x="2341" y="802"/>
                  </a:lnTo>
                  <a:lnTo>
                    <a:pt x="2347" y="797"/>
                  </a:lnTo>
                  <a:lnTo>
                    <a:pt x="2347" y="792"/>
                  </a:lnTo>
                  <a:lnTo>
                    <a:pt x="2353" y="786"/>
                  </a:lnTo>
                  <a:lnTo>
                    <a:pt x="2358" y="781"/>
                  </a:lnTo>
                  <a:lnTo>
                    <a:pt x="2358" y="776"/>
                  </a:lnTo>
                  <a:lnTo>
                    <a:pt x="2364" y="771"/>
                  </a:lnTo>
                  <a:lnTo>
                    <a:pt x="2370" y="765"/>
                  </a:lnTo>
                  <a:lnTo>
                    <a:pt x="2370" y="760"/>
                  </a:lnTo>
                  <a:lnTo>
                    <a:pt x="2375" y="755"/>
                  </a:lnTo>
                  <a:lnTo>
                    <a:pt x="2381" y="749"/>
                  </a:lnTo>
                  <a:lnTo>
                    <a:pt x="2387" y="744"/>
                  </a:lnTo>
                  <a:lnTo>
                    <a:pt x="2387" y="739"/>
                  </a:lnTo>
                  <a:lnTo>
                    <a:pt x="2392" y="733"/>
                  </a:lnTo>
                  <a:lnTo>
                    <a:pt x="2398" y="728"/>
                  </a:lnTo>
                  <a:lnTo>
                    <a:pt x="2398" y="723"/>
                  </a:lnTo>
                  <a:lnTo>
                    <a:pt x="2404" y="717"/>
                  </a:lnTo>
                  <a:lnTo>
                    <a:pt x="2404" y="712"/>
                  </a:lnTo>
                  <a:lnTo>
                    <a:pt x="2409" y="707"/>
                  </a:lnTo>
                  <a:lnTo>
                    <a:pt x="2415" y="701"/>
                  </a:lnTo>
                  <a:lnTo>
                    <a:pt x="2415" y="696"/>
                  </a:lnTo>
                  <a:lnTo>
                    <a:pt x="2421" y="691"/>
                  </a:lnTo>
                  <a:lnTo>
                    <a:pt x="2426" y="686"/>
                  </a:lnTo>
                  <a:lnTo>
                    <a:pt x="2426" y="680"/>
                  </a:lnTo>
                  <a:lnTo>
                    <a:pt x="2432" y="675"/>
                  </a:lnTo>
                  <a:lnTo>
                    <a:pt x="2438" y="670"/>
                  </a:lnTo>
                  <a:lnTo>
                    <a:pt x="2438" y="664"/>
                  </a:lnTo>
                  <a:lnTo>
                    <a:pt x="2443" y="659"/>
                  </a:lnTo>
                  <a:lnTo>
                    <a:pt x="2443" y="654"/>
                  </a:lnTo>
                  <a:lnTo>
                    <a:pt x="2449" y="648"/>
                  </a:lnTo>
                  <a:lnTo>
                    <a:pt x="2455" y="643"/>
                  </a:lnTo>
                  <a:lnTo>
                    <a:pt x="2455" y="638"/>
                  </a:lnTo>
                  <a:lnTo>
                    <a:pt x="2460" y="632"/>
                  </a:lnTo>
                  <a:lnTo>
                    <a:pt x="2460" y="627"/>
                  </a:lnTo>
                  <a:lnTo>
                    <a:pt x="2466" y="622"/>
                  </a:lnTo>
                  <a:lnTo>
                    <a:pt x="2472" y="616"/>
                  </a:lnTo>
                  <a:lnTo>
                    <a:pt x="2472" y="611"/>
                  </a:lnTo>
                  <a:lnTo>
                    <a:pt x="2477" y="606"/>
                  </a:lnTo>
                  <a:lnTo>
                    <a:pt x="2483" y="600"/>
                  </a:lnTo>
                  <a:lnTo>
                    <a:pt x="2483" y="595"/>
                  </a:lnTo>
                  <a:lnTo>
                    <a:pt x="2489" y="590"/>
                  </a:lnTo>
                  <a:lnTo>
                    <a:pt x="2489" y="585"/>
                  </a:lnTo>
                  <a:lnTo>
                    <a:pt x="2494" y="579"/>
                  </a:lnTo>
                  <a:lnTo>
                    <a:pt x="2494" y="574"/>
                  </a:lnTo>
                  <a:lnTo>
                    <a:pt x="2500" y="569"/>
                  </a:lnTo>
                  <a:lnTo>
                    <a:pt x="2500" y="563"/>
                  </a:lnTo>
                  <a:lnTo>
                    <a:pt x="2506" y="558"/>
                  </a:lnTo>
                  <a:lnTo>
                    <a:pt x="2511" y="553"/>
                  </a:lnTo>
                  <a:lnTo>
                    <a:pt x="2511" y="547"/>
                  </a:lnTo>
                  <a:lnTo>
                    <a:pt x="2517" y="542"/>
                  </a:lnTo>
                  <a:lnTo>
                    <a:pt x="2517" y="537"/>
                  </a:lnTo>
                  <a:lnTo>
                    <a:pt x="2523" y="531"/>
                  </a:lnTo>
                  <a:lnTo>
                    <a:pt x="2523" y="526"/>
                  </a:lnTo>
                  <a:lnTo>
                    <a:pt x="2528" y="521"/>
                  </a:lnTo>
                  <a:lnTo>
                    <a:pt x="2534" y="515"/>
                  </a:lnTo>
                  <a:lnTo>
                    <a:pt x="2534" y="510"/>
                  </a:lnTo>
                  <a:lnTo>
                    <a:pt x="2540" y="505"/>
                  </a:lnTo>
                  <a:lnTo>
                    <a:pt x="2540" y="500"/>
                  </a:lnTo>
                  <a:lnTo>
                    <a:pt x="2545" y="494"/>
                  </a:lnTo>
                  <a:lnTo>
                    <a:pt x="2545" y="489"/>
                  </a:lnTo>
                  <a:lnTo>
                    <a:pt x="2551" y="484"/>
                  </a:lnTo>
                  <a:lnTo>
                    <a:pt x="2551" y="478"/>
                  </a:lnTo>
                  <a:lnTo>
                    <a:pt x="2557" y="473"/>
                  </a:lnTo>
                  <a:lnTo>
                    <a:pt x="2557" y="468"/>
                  </a:lnTo>
                  <a:lnTo>
                    <a:pt x="2562" y="462"/>
                  </a:lnTo>
                  <a:lnTo>
                    <a:pt x="2562" y="457"/>
                  </a:lnTo>
                  <a:lnTo>
                    <a:pt x="2568" y="452"/>
                  </a:lnTo>
                  <a:lnTo>
                    <a:pt x="2574" y="446"/>
                  </a:lnTo>
                  <a:lnTo>
                    <a:pt x="2574" y="441"/>
                  </a:lnTo>
                  <a:lnTo>
                    <a:pt x="2579" y="436"/>
                  </a:lnTo>
                  <a:lnTo>
                    <a:pt x="2579" y="430"/>
                  </a:lnTo>
                  <a:lnTo>
                    <a:pt x="2585" y="425"/>
                  </a:lnTo>
                  <a:lnTo>
                    <a:pt x="2585" y="420"/>
                  </a:lnTo>
                  <a:lnTo>
                    <a:pt x="2591" y="414"/>
                  </a:lnTo>
                  <a:lnTo>
                    <a:pt x="2591" y="409"/>
                  </a:lnTo>
                  <a:lnTo>
                    <a:pt x="2596" y="404"/>
                  </a:lnTo>
                  <a:lnTo>
                    <a:pt x="2596" y="399"/>
                  </a:lnTo>
                  <a:lnTo>
                    <a:pt x="2602" y="393"/>
                  </a:lnTo>
                  <a:lnTo>
                    <a:pt x="2602" y="388"/>
                  </a:lnTo>
                  <a:lnTo>
                    <a:pt x="2608" y="383"/>
                  </a:lnTo>
                  <a:lnTo>
                    <a:pt x="2608" y="377"/>
                  </a:lnTo>
                  <a:lnTo>
                    <a:pt x="2613" y="372"/>
                  </a:lnTo>
                  <a:lnTo>
                    <a:pt x="2613" y="367"/>
                  </a:lnTo>
                  <a:lnTo>
                    <a:pt x="2619" y="361"/>
                  </a:lnTo>
                  <a:lnTo>
                    <a:pt x="2619" y="356"/>
                  </a:lnTo>
                  <a:lnTo>
                    <a:pt x="2625" y="351"/>
                  </a:lnTo>
                  <a:lnTo>
                    <a:pt x="2625" y="345"/>
                  </a:lnTo>
                  <a:lnTo>
                    <a:pt x="2630" y="340"/>
                  </a:lnTo>
                  <a:lnTo>
                    <a:pt x="2630" y="335"/>
                  </a:lnTo>
                  <a:lnTo>
                    <a:pt x="2636" y="329"/>
                  </a:lnTo>
                  <a:lnTo>
                    <a:pt x="2636" y="324"/>
                  </a:lnTo>
                  <a:lnTo>
                    <a:pt x="2642" y="319"/>
                  </a:lnTo>
                  <a:lnTo>
                    <a:pt x="2642" y="314"/>
                  </a:lnTo>
                  <a:lnTo>
                    <a:pt x="2647" y="308"/>
                  </a:lnTo>
                  <a:lnTo>
                    <a:pt x="2647" y="303"/>
                  </a:lnTo>
                  <a:lnTo>
                    <a:pt x="2653" y="298"/>
                  </a:lnTo>
                  <a:lnTo>
                    <a:pt x="2653" y="292"/>
                  </a:lnTo>
                  <a:lnTo>
                    <a:pt x="2659" y="287"/>
                  </a:lnTo>
                  <a:lnTo>
                    <a:pt x="2659" y="282"/>
                  </a:lnTo>
                  <a:lnTo>
                    <a:pt x="2664" y="276"/>
                  </a:lnTo>
                  <a:lnTo>
                    <a:pt x="2664" y="271"/>
                  </a:lnTo>
                  <a:lnTo>
                    <a:pt x="2670" y="266"/>
                  </a:lnTo>
                  <a:lnTo>
                    <a:pt x="2670" y="260"/>
                  </a:lnTo>
                  <a:lnTo>
                    <a:pt x="2676" y="255"/>
                  </a:lnTo>
                  <a:lnTo>
                    <a:pt x="2676" y="250"/>
                  </a:lnTo>
                  <a:lnTo>
                    <a:pt x="2681" y="244"/>
                  </a:lnTo>
                  <a:lnTo>
                    <a:pt x="2681" y="239"/>
                  </a:lnTo>
                  <a:lnTo>
                    <a:pt x="2687" y="234"/>
                  </a:lnTo>
                  <a:lnTo>
                    <a:pt x="2687" y="228"/>
                  </a:lnTo>
                  <a:lnTo>
                    <a:pt x="2693" y="223"/>
                  </a:lnTo>
                  <a:lnTo>
                    <a:pt x="2693" y="218"/>
                  </a:lnTo>
                  <a:lnTo>
                    <a:pt x="2699" y="213"/>
                  </a:lnTo>
                  <a:lnTo>
                    <a:pt x="2699" y="207"/>
                  </a:lnTo>
                  <a:lnTo>
                    <a:pt x="2704" y="202"/>
                  </a:lnTo>
                  <a:lnTo>
                    <a:pt x="2704" y="197"/>
                  </a:lnTo>
                  <a:lnTo>
                    <a:pt x="2710" y="191"/>
                  </a:lnTo>
                  <a:lnTo>
                    <a:pt x="2710" y="186"/>
                  </a:lnTo>
                  <a:lnTo>
                    <a:pt x="2716" y="181"/>
                  </a:lnTo>
                  <a:lnTo>
                    <a:pt x="2716" y="175"/>
                  </a:lnTo>
                  <a:lnTo>
                    <a:pt x="2721" y="170"/>
                  </a:lnTo>
                  <a:lnTo>
                    <a:pt x="2721" y="165"/>
                  </a:lnTo>
                  <a:lnTo>
                    <a:pt x="2727" y="159"/>
                  </a:lnTo>
                  <a:lnTo>
                    <a:pt x="2727" y="154"/>
                  </a:lnTo>
                  <a:lnTo>
                    <a:pt x="2733" y="149"/>
                  </a:lnTo>
                  <a:lnTo>
                    <a:pt x="2733" y="143"/>
                  </a:lnTo>
                  <a:lnTo>
                    <a:pt x="2738" y="138"/>
                  </a:lnTo>
                  <a:lnTo>
                    <a:pt x="2738" y="133"/>
                  </a:lnTo>
                  <a:lnTo>
                    <a:pt x="2744" y="128"/>
                  </a:lnTo>
                  <a:lnTo>
                    <a:pt x="2744" y="122"/>
                  </a:lnTo>
                  <a:lnTo>
                    <a:pt x="2750" y="117"/>
                  </a:lnTo>
                  <a:lnTo>
                    <a:pt x="2750" y="112"/>
                  </a:lnTo>
                  <a:lnTo>
                    <a:pt x="2755" y="106"/>
                  </a:lnTo>
                  <a:lnTo>
                    <a:pt x="2755" y="101"/>
                  </a:lnTo>
                  <a:lnTo>
                    <a:pt x="2755" y="96"/>
                  </a:lnTo>
                  <a:lnTo>
                    <a:pt x="2761" y="90"/>
                  </a:lnTo>
                  <a:lnTo>
                    <a:pt x="2761" y="85"/>
                  </a:lnTo>
                  <a:lnTo>
                    <a:pt x="2767" y="80"/>
                  </a:lnTo>
                  <a:lnTo>
                    <a:pt x="2767" y="74"/>
                  </a:lnTo>
                  <a:lnTo>
                    <a:pt x="2772" y="69"/>
                  </a:lnTo>
                  <a:lnTo>
                    <a:pt x="2772" y="64"/>
                  </a:lnTo>
                  <a:lnTo>
                    <a:pt x="2778" y="58"/>
                  </a:lnTo>
                  <a:lnTo>
                    <a:pt x="2778" y="53"/>
                  </a:lnTo>
                  <a:lnTo>
                    <a:pt x="2784" y="48"/>
                  </a:lnTo>
                  <a:lnTo>
                    <a:pt x="2784" y="42"/>
                  </a:lnTo>
                  <a:lnTo>
                    <a:pt x="2789" y="37"/>
                  </a:lnTo>
                  <a:lnTo>
                    <a:pt x="2789" y="32"/>
                  </a:lnTo>
                  <a:lnTo>
                    <a:pt x="2795" y="27"/>
                  </a:lnTo>
                  <a:lnTo>
                    <a:pt x="2795" y="21"/>
                  </a:lnTo>
                  <a:lnTo>
                    <a:pt x="2801" y="16"/>
                  </a:lnTo>
                  <a:lnTo>
                    <a:pt x="2801" y="11"/>
                  </a:lnTo>
                  <a:lnTo>
                    <a:pt x="2806" y="5"/>
                  </a:lnTo>
                  <a:lnTo>
                    <a:pt x="2812" y="0"/>
                  </a:lnTo>
                  <a:lnTo>
                    <a:pt x="2818" y="0"/>
                  </a:lnTo>
                  <a:lnTo>
                    <a:pt x="2823" y="0"/>
                  </a:lnTo>
                  <a:lnTo>
                    <a:pt x="2829" y="0"/>
                  </a:lnTo>
                  <a:lnTo>
                    <a:pt x="2835" y="0"/>
                  </a:lnTo>
                  <a:lnTo>
                    <a:pt x="2840" y="0"/>
                  </a:lnTo>
                  <a:lnTo>
                    <a:pt x="2846" y="0"/>
                  </a:lnTo>
                  <a:lnTo>
                    <a:pt x="2852" y="0"/>
                  </a:lnTo>
                  <a:lnTo>
                    <a:pt x="2857" y="0"/>
                  </a:lnTo>
                  <a:lnTo>
                    <a:pt x="2863" y="0"/>
                  </a:lnTo>
                  <a:lnTo>
                    <a:pt x="2869" y="0"/>
                  </a:lnTo>
                  <a:lnTo>
                    <a:pt x="2874" y="0"/>
                  </a:lnTo>
                  <a:lnTo>
                    <a:pt x="2880" y="0"/>
                  </a:lnTo>
                  <a:lnTo>
                    <a:pt x="2886" y="0"/>
                  </a:lnTo>
                  <a:lnTo>
                    <a:pt x="2891" y="0"/>
                  </a:lnTo>
                  <a:lnTo>
                    <a:pt x="2897" y="0"/>
                  </a:lnTo>
                  <a:lnTo>
                    <a:pt x="2903" y="0"/>
                  </a:lnTo>
                  <a:lnTo>
                    <a:pt x="2908" y="0"/>
                  </a:lnTo>
                  <a:lnTo>
                    <a:pt x="2914" y="0"/>
                  </a:lnTo>
                  <a:lnTo>
                    <a:pt x="2920" y="0"/>
                  </a:lnTo>
                  <a:lnTo>
                    <a:pt x="2925" y="0"/>
                  </a:lnTo>
                  <a:lnTo>
                    <a:pt x="2931" y="0"/>
                  </a:lnTo>
                  <a:lnTo>
                    <a:pt x="2937" y="0"/>
                  </a:lnTo>
                  <a:lnTo>
                    <a:pt x="2942" y="0"/>
                  </a:lnTo>
                  <a:lnTo>
                    <a:pt x="2948" y="0"/>
                  </a:lnTo>
                  <a:lnTo>
                    <a:pt x="2954" y="0"/>
                  </a:lnTo>
                  <a:lnTo>
                    <a:pt x="2959" y="0"/>
                  </a:lnTo>
                  <a:lnTo>
                    <a:pt x="2965" y="0"/>
                  </a:lnTo>
                  <a:lnTo>
                    <a:pt x="2971" y="0"/>
                  </a:lnTo>
                  <a:lnTo>
                    <a:pt x="2976" y="0"/>
                  </a:lnTo>
                  <a:lnTo>
                    <a:pt x="2982" y="0"/>
                  </a:lnTo>
                  <a:lnTo>
                    <a:pt x="2988" y="0"/>
                  </a:lnTo>
                  <a:lnTo>
                    <a:pt x="2993" y="0"/>
                  </a:lnTo>
                  <a:lnTo>
                    <a:pt x="2999" y="0"/>
                  </a:lnTo>
                  <a:lnTo>
                    <a:pt x="3005" y="0"/>
                  </a:lnTo>
                  <a:lnTo>
                    <a:pt x="3010" y="0"/>
                  </a:lnTo>
                  <a:lnTo>
                    <a:pt x="3016" y="0"/>
                  </a:lnTo>
                  <a:lnTo>
                    <a:pt x="3022" y="0"/>
                  </a:lnTo>
                  <a:lnTo>
                    <a:pt x="3027" y="0"/>
                  </a:lnTo>
                  <a:lnTo>
                    <a:pt x="3033" y="0"/>
                  </a:lnTo>
                  <a:lnTo>
                    <a:pt x="3039" y="0"/>
                  </a:lnTo>
                  <a:lnTo>
                    <a:pt x="3044" y="0"/>
                  </a:lnTo>
                  <a:lnTo>
                    <a:pt x="3050" y="0"/>
                  </a:lnTo>
                  <a:lnTo>
                    <a:pt x="3056" y="0"/>
                  </a:lnTo>
                  <a:lnTo>
                    <a:pt x="3061" y="0"/>
                  </a:lnTo>
                  <a:lnTo>
                    <a:pt x="3067" y="0"/>
                  </a:lnTo>
                  <a:lnTo>
                    <a:pt x="3073" y="0"/>
                  </a:lnTo>
                  <a:lnTo>
                    <a:pt x="3078" y="0"/>
                  </a:lnTo>
                  <a:lnTo>
                    <a:pt x="3084" y="0"/>
                  </a:lnTo>
                  <a:lnTo>
                    <a:pt x="3090" y="0"/>
                  </a:lnTo>
                  <a:lnTo>
                    <a:pt x="3095" y="0"/>
                  </a:lnTo>
                  <a:lnTo>
                    <a:pt x="3101" y="0"/>
                  </a:lnTo>
                  <a:lnTo>
                    <a:pt x="3107" y="0"/>
                  </a:lnTo>
                  <a:lnTo>
                    <a:pt x="3112" y="0"/>
                  </a:lnTo>
                  <a:lnTo>
                    <a:pt x="3118" y="0"/>
                  </a:lnTo>
                  <a:lnTo>
                    <a:pt x="3124" y="0"/>
                  </a:lnTo>
                  <a:lnTo>
                    <a:pt x="3129" y="0"/>
                  </a:lnTo>
                  <a:lnTo>
                    <a:pt x="3135" y="0"/>
                  </a:lnTo>
                  <a:lnTo>
                    <a:pt x="3141" y="0"/>
                  </a:lnTo>
                  <a:lnTo>
                    <a:pt x="3146" y="0"/>
                  </a:lnTo>
                  <a:lnTo>
                    <a:pt x="3152" y="0"/>
                  </a:lnTo>
                  <a:lnTo>
                    <a:pt x="3158" y="0"/>
                  </a:lnTo>
                  <a:lnTo>
                    <a:pt x="3163" y="0"/>
                  </a:lnTo>
                  <a:lnTo>
                    <a:pt x="3169" y="0"/>
                  </a:lnTo>
                  <a:lnTo>
                    <a:pt x="3175" y="0"/>
                  </a:lnTo>
                  <a:lnTo>
                    <a:pt x="3180" y="0"/>
                  </a:lnTo>
                  <a:lnTo>
                    <a:pt x="3186" y="0"/>
                  </a:lnTo>
                  <a:lnTo>
                    <a:pt x="3192" y="0"/>
                  </a:lnTo>
                  <a:lnTo>
                    <a:pt x="3197" y="0"/>
                  </a:lnTo>
                  <a:lnTo>
                    <a:pt x="3203" y="0"/>
                  </a:lnTo>
                  <a:lnTo>
                    <a:pt x="3209" y="0"/>
                  </a:lnTo>
                  <a:lnTo>
                    <a:pt x="3214" y="0"/>
                  </a:lnTo>
                  <a:lnTo>
                    <a:pt x="3220" y="0"/>
                  </a:lnTo>
                  <a:lnTo>
                    <a:pt x="3226" y="0"/>
                  </a:lnTo>
                  <a:lnTo>
                    <a:pt x="3231" y="0"/>
                  </a:lnTo>
                  <a:lnTo>
                    <a:pt x="3237" y="0"/>
                  </a:lnTo>
                  <a:lnTo>
                    <a:pt x="3243" y="0"/>
                  </a:lnTo>
                  <a:lnTo>
                    <a:pt x="3248" y="0"/>
                  </a:lnTo>
                  <a:lnTo>
                    <a:pt x="3254" y="0"/>
                  </a:lnTo>
                  <a:lnTo>
                    <a:pt x="3260" y="0"/>
                  </a:lnTo>
                  <a:lnTo>
                    <a:pt x="3265" y="0"/>
                  </a:lnTo>
                  <a:lnTo>
                    <a:pt x="3271" y="0"/>
                  </a:lnTo>
                  <a:lnTo>
                    <a:pt x="3277" y="0"/>
                  </a:lnTo>
                  <a:lnTo>
                    <a:pt x="3282" y="0"/>
                  </a:lnTo>
                  <a:lnTo>
                    <a:pt x="3288" y="0"/>
                  </a:lnTo>
                  <a:lnTo>
                    <a:pt x="3294" y="0"/>
                  </a:lnTo>
                  <a:lnTo>
                    <a:pt x="3299" y="0"/>
                  </a:lnTo>
                  <a:lnTo>
                    <a:pt x="3305" y="0"/>
                  </a:lnTo>
                  <a:lnTo>
                    <a:pt x="3311" y="0"/>
                  </a:lnTo>
                  <a:lnTo>
                    <a:pt x="3316" y="0"/>
                  </a:lnTo>
                  <a:lnTo>
                    <a:pt x="3322" y="0"/>
                  </a:lnTo>
                  <a:lnTo>
                    <a:pt x="3328" y="0"/>
                  </a:lnTo>
                  <a:lnTo>
                    <a:pt x="3333" y="0"/>
                  </a:lnTo>
                  <a:lnTo>
                    <a:pt x="3339" y="0"/>
                  </a:lnTo>
                  <a:lnTo>
                    <a:pt x="3345" y="0"/>
                  </a:lnTo>
                  <a:lnTo>
                    <a:pt x="3350" y="0"/>
                  </a:lnTo>
                  <a:lnTo>
                    <a:pt x="3356" y="0"/>
                  </a:lnTo>
                  <a:lnTo>
                    <a:pt x="3362" y="0"/>
                  </a:lnTo>
                  <a:lnTo>
                    <a:pt x="3367" y="0"/>
                  </a:lnTo>
                </a:path>
              </a:pathLst>
            </a:custGeom>
            <a:noFill/>
            <a:ln w="76200">
              <a:solidFill>
                <a:srgbClr val="0000FF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31" name="Freeform 216"/>
            <p:cNvSpPr>
              <a:spLocks/>
            </p:cNvSpPr>
            <p:nvPr/>
          </p:nvSpPr>
          <p:spPr bwMode="auto">
            <a:xfrm>
              <a:off x="1788" y="2294"/>
              <a:ext cx="1932" cy="810"/>
            </a:xfrm>
            <a:custGeom>
              <a:avLst/>
              <a:gdLst>
                <a:gd name="T0" fmla="*/ 57 w 3367"/>
                <a:gd name="T1" fmla="*/ 850 h 1047"/>
                <a:gd name="T2" fmla="*/ 108 w 3367"/>
                <a:gd name="T3" fmla="*/ 786 h 1047"/>
                <a:gd name="T4" fmla="*/ 153 w 3367"/>
                <a:gd name="T5" fmla="*/ 723 h 1047"/>
                <a:gd name="T6" fmla="*/ 198 w 3367"/>
                <a:gd name="T7" fmla="*/ 659 h 1047"/>
                <a:gd name="T8" fmla="*/ 238 w 3367"/>
                <a:gd name="T9" fmla="*/ 595 h 1047"/>
                <a:gd name="T10" fmla="*/ 278 w 3367"/>
                <a:gd name="T11" fmla="*/ 531 h 1047"/>
                <a:gd name="T12" fmla="*/ 312 w 3367"/>
                <a:gd name="T13" fmla="*/ 468 h 1047"/>
                <a:gd name="T14" fmla="*/ 351 w 3367"/>
                <a:gd name="T15" fmla="*/ 404 h 1047"/>
                <a:gd name="T16" fmla="*/ 385 w 3367"/>
                <a:gd name="T17" fmla="*/ 340 h 1047"/>
                <a:gd name="T18" fmla="*/ 419 w 3367"/>
                <a:gd name="T19" fmla="*/ 276 h 1047"/>
                <a:gd name="T20" fmla="*/ 453 w 3367"/>
                <a:gd name="T21" fmla="*/ 213 h 1047"/>
                <a:gd name="T22" fmla="*/ 487 w 3367"/>
                <a:gd name="T23" fmla="*/ 149 h 1047"/>
                <a:gd name="T24" fmla="*/ 522 w 3367"/>
                <a:gd name="T25" fmla="*/ 85 h 1047"/>
                <a:gd name="T26" fmla="*/ 550 w 3367"/>
                <a:gd name="T27" fmla="*/ 21 h 1047"/>
                <a:gd name="T28" fmla="*/ 612 w 3367"/>
                <a:gd name="T29" fmla="*/ 0 h 1047"/>
                <a:gd name="T30" fmla="*/ 680 w 3367"/>
                <a:gd name="T31" fmla="*/ 0 h 1047"/>
                <a:gd name="T32" fmla="*/ 748 w 3367"/>
                <a:gd name="T33" fmla="*/ 0 h 1047"/>
                <a:gd name="T34" fmla="*/ 816 w 3367"/>
                <a:gd name="T35" fmla="*/ 0 h 1047"/>
                <a:gd name="T36" fmla="*/ 884 w 3367"/>
                <a:gd name="T37" fmla="*/ 0 h 1047"/>
                <a:gd name="T38" fmla="*/ 952 w 3367"/>
                <a:gd name="T39" fmla="*/ 0 h 1047"/>
                <a:gd name="T40" fmla="*/ 1020 w 3367"/>
                <a:gd name="T41" fmla="*/ 0 h 1047"/>
                <a:gd name="T42" fmla="*/ 1088 w 3367"/>
                <a:gd name="T43" fmla="*/ 0 h 1047"/>
                <a:gd name="T44" fmla="*/ 1156 w 3367"/>
                <a:gd name="T45" fmla="*/ 0 h 1047"/>
                <a:gd name="T46" fmla="*/ 1224 w 3367"/>
                <a:gd name="T47" fmla="*/ 0 h 1047"/>
                <a:gd name="T48" fmla="*/ 1293 w 3367"/>
                <a:gd name="T49" fmla="*/ 0 h 1047"/>
                <a:gd name="T50" fmla="*/ 1361 w 3367"/>
                <a:gd name="T51" fmla="*/ 0 h 1047"/>
                <a:gd name="T52" fmla="*/ 1429 w 3367"/>
                <a:gd name="T53" fmla="*/ 0 h 1047"/>
                <a:gd name="T54" fmla="*/ 1497 w 3367"/>
                <a:gd name="T55" fmla="*/ 0 h 1047"/>
                <a:gd name="T56" fmla="*/ 1565 w 3367"/>
                <a:gd name="T57" fmla="*/ 0 h 1047"/>
                <a:gd name="T58" fmla="*/ 1633 w 3367"/>
                <a:gd name="T59" fmla="*/ 0 h 1047"/>
                <a:gd name="T60" fmla="*/ 1695 w 3367"/>
                <a:gd name="T61" fmla="*/ 21 h 1047"/>
                <a:gd name="T62" fmla="*/ 1729 w 3367"/>
                <a:gd name="T63" fmla="*/ 85 h 1047"/>
                <a:gd name="T64" fmla="*/ 1763 w 3367"/>
                <a:gd name="T65" fmla="*/ 149 h 1047"/>
                <a:gd name="T66" fmla="*/ 1797 w 3367"/>
                <a:gd name="T67" fmla="*/ 213 h 1047"/>
                <a:gd name="T68" fmla="*/ 1825 w 3367"/>
                <a:gd name="T69" fmla="*/ 276 h 1047"/>
                <a:gd name="T70" fmla="*/ 1859 w 3367"/>
                <a:gd name="T71" fmla="*/ 340 h 1047"/>
                <a:gd name="T72" fmla="*/ 1899 w 3367"/>
                <a:gd name="T73" fmla="*/ 404 h 1047"/>
                <a:gd name="T74" fmla="*/ 1933 w 3367"/>
                <a:gd name="T75" fmla="*/ 468 h 1047"/>
                <a:gd name="T76" fmla="*/ 1973 w 3367"/>
                <a:gd name="T77" fmla="*/ 531 h 1047"/>
                <a:gd name="T78" fmla="*/ 2007 w 3367"/>
                <a:gd name="T79" fmla="*/ 595 h 1047"/>
                <a:gd name="T80" fmla="*/ 2052 w 3367"/>
                <a:gd name="T81" fmla="*/ 659 h 1047"/>
                <a:gd name="T82" fmla="*/ 2092 w 3367"/>
                <a:gd name="T83" fmla="*/ 723 h 1047"/>
                <a:gd name="T84" fmla="*/ 2143 w 3367"/>
                <a:gd name="T85" fmla="*/ 786 h 1047"/>
                <a:gd name="T86" fmla="*/ 2194 w 3367"/>
                <a:gd name="T87" fmla="*/ 850 h 1047"/>
                <a:gd name="T88" fmla="*/ 2256 w 3367"/>
                <a:gd name="T89" fmla="*/ 914 h 1047"/>
                <a:gd name="T90" fmla="*/ 2324 w 3367"/>
                <a:gd name="T91" fmla="*/ 978 h 1047"/>
                <a:gd name="T92" fmla="*/ 2392 w 3367"/>
                <a:gd name="T93" fmla="*/ 1015 h 1047"/>
                <a:gd name="T94" fmla="*/ 2460 w 3367"/>
                <a:gd name="T95" fmla="*/ 1042 h 1047"/>
                <a:gd name="T96" fmla="*/ 2528 w 3367"/>
                <a:gd name="T97" fmla="*/ 1047 h 1047"/>
                <a:gd name="T98" fmla="*/ 2596 w 3367"/>
                <a:gd name="T99" fmla="*/ 1036 h 1047"/>
                <a:gd name="T100" fmla="*/ 2664 w 3367"/>
                <a:gd name="T101" fmla="*/ 1010 h 1047"/>
                <a:gd name="T102" fmla="*/ 2733 w 3367"/>
                <a:gd name="T103" fmla="*/ 967 h 1047"/>
                <a:gd name="T104" fmla="*/ 2801 w 3367"/>
                <a:gd name="T105" fmla="*/ 909 h 1047"/>
                <a:gd name="T106" fmla="*/ 2869 w 3367"/>
                <a:gd name="T107" fmla="*/ 962 h 1047"/>
                <a:gd name="T108" fmla="*/ 2937 w 3367"/>
                <a:gd name="T109" fmla="*/ 1010 h 1047"/>
                <a:gd name="T110" fmla="*/ 3005 w 3367"/>
                <a:gd name="T111" fmla="*/ 1036 h 1047"/>
                <a:gd name="T112" fmla="*/ 3073 w 3367"/>
                <a:gd name="T113" fmla="*/ 1047 h 1047"/>
                <a:gd name="T114" fmla="*/ 3141 w 3367"/>
                <a:gd name="T115" fmla="*/ 1042 h 1047"/>
                <a:gd name="T116" fmla="*/ 3209 w 3367"/>
                <a:gd name="T117" fmla="*/ 1020 h 1047"/>
                <a:gd name="T118" fmla="*/ 3277 w 3367"/>
                <a:gd name="T119" fmla="*/ 978 h 1047"/>
                <a:gd name="T120" fmla="*/ 3345 w 3367"/>
                <a:gd name="T121" fmla="*/ 925 h 10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367" h="1047">
                  <a:moveTo>
                    <a:pt x="0" y="909"/>
                  </a:moveTo>
                  <a:lnTo>
                    <a:pt x="6" y="903"/>
                  </a:lnTo>
                  <a:lnTo>
                    <a:pt x="11" y="898"/>
                  </a:lnTo>
                  <a:lnTo>
                    <a:pt x="17" y="893"/>
                  </a:lnTo>
                  <a:lnTo>
                    <a:pt x="23" y="887"/>
                  </a:lnTo>
                  <a:lnTo>
                    <a:pt x="28" y="882"/>
                  </a:lnTo>
                  <a:lnTo>
                    <a:pt x="28" y="877"/>
                  </a:lnTo>
                  <a:lnTo>
                    <a:pt x="34" y="872"/>
                  </a:lnTo>
                  <a:lnTo>
                    <a:pt x="40" y="866"/>
                  </a:lnTo>
                  <a:lnTo>
                    <a:pt x="45" y="861"/>
                  </a:lnTo>
                  <a:lnTo>
                    <a:pt x="51" y="856"/>
                  </a:lnTo>
                  <a:lnTo>
                    <a:pt x="57" y="850"/>
                  </a:lnTo>
                  <a:lnTo>
                    <a:pt x="62" y="845"/>
                  </a:lnTo>
                  <a:lnTo>
                    <a:pt x="62" y="840"/>
                  </a:lnTo>
                  <a:lnTo>
                    <a:pt x="68" y="834"/>
                  </a:lnTo>
                  <a:lnTo>
                    <a:pt x="74" y="829"/>
                  </a:lnTo>
                  <a:lnTo>
                    <a:pt x="79" y="824"/>
                  </a:lnTo>
                  <a:lnTo>
                    <a:pt x="79" y="818"/>
                  </a:lnTo>
                  <a:lnTo>
                    <a:pt x="85" y="813"/>
                  </a:lnTo>
                  <a:lnTo>
                    <a:pt x="91" y="808"/>
                  </a:lnTo>
                  <a:lnTo>
                    <a:pt x="96" y="802"/>
                  </a:lnTo>
                  <a:lnTo>
                    <a:pt x="96" y="797"/>
                  </a:lnTo>
                  <a:lnTo>
                    <a:pt x="102" y="792"/>
                  </a:lnTo>
                  <a:lnTo>
                    <a:pt x="108" y="786"/>
                  </a:lnTo>
                  <a:lnTo>
                    <a:pt x="113" y="781"/>
                  </a:lnTo>
                  <a:lnTo>
                    <a:pt x="113" y="776"/>
                  </a:lnTo>
                  <a:lnTo>
                    <a:pt x="119" y="771"/>
                  </a:lnTo>
                  <a:lnTo>
                    <a:pt x="125" y="765"/>
                  </a:lnTo>
                  <a:lnTo>
                    <a:pt x="130" y="760"/>
                  </a:lnTo>
                  <a:lnTo>
                    <a:pt x="130" y="755"/>
                  </a:lnTo>
                  <a:lnTo>
                    <a:pt x="136" y="749"/>
                  </a:lnTo>
                  <a:lnTo>
                    <a:pt x="142" y="744"/>
                  </a:lnTo>
                  <a:lnTo>
                    <a:pt x="142" y="739"/>
                  </a:lnTo>
                  <a:lnTo>
                    <a:pt x="147" y="733"/>
                  </a:lnTo>
                  <a:lnTo>
                    <a:pt x="147" y="728"/>
                  </a:lnTo>
                  <a:lnTo>
                    <a:pt x="153" y="723"/>
                  </a:lnTo>
                  <a:lnTo>
                    <a:pt x="159" y="717"/>
                  </a:lnTo>
                  <a:lnTo>
                    <a:pt x="164" y="712"/>
                  </a:lnTo>
                  <a:lnTo>
                    <a:pt x="164" y="707"/>
                  </a:lnTo>
                  <a:lnTo>
                    <a:pt x="170" y="701"/>
                  </a:lnTo>
                  <a:lnTo>
                    <a:pt x="170" y="696"/>
                  </a:lnTo>
                  <a:lnTo>
                    <a:pt x="176" y="691"/>
                  </a:lnTo>
                  <a:lnTo>
                    <a:pt x="181" y="686"/>
                  </a:lnTo>
                  <a:lnTo>
                    <a:pt x="181" y="680"/>
                  </a:lnTo>
                  <a:lnTo>
                    <a:pt x="187" y="675"/>
                  </a:lnTo>
                  <a:lnTo>
                    <a:pt x="193" y="670"/>
                  </a:lnTo>
                  <a:lnTo>
                    <a:pt x="193" y="664"/>
                  </a:lnTo>
                  <a:lnTo>
                    <a:pt x="198" y="659"/>
                  </a:lnTo>
                  <a:lnTo>
                    <a:pt x="204" y="654"/>
                  </a:lnTo>
                  <a:lnTo>
                    <a:pt x="204" y="648"/>
                  </a:lnTo>
                  <a:lnTo>
                    <a:pt x="210" y="643"/>
                  </a:lnTo>
                  <a:lnTo>
                    <a:pt x="210" y="638"/>
                  </a:lnTo>
                  <a:lnTo>
                    <a:pt x="215" y="632"/>
                  </a:lnTo>
                  <a:lnTo>
                    <a:pt x="221" y="627"/>
                  </a:lnTo>
                  <a:lnTo>
                    <a:pt x="221" y="622"/>
                  </a:lnTo>
                  <a:lnTo>
                    <a:pt x="227" y="616"/>
                  </a:lnTo>
                  <a:lnTo>
                    <a:pt x="227" y="611"/>
                  </a:lnTo>
                  <a:lnTo>
                    <a:pt x="232" y="606"/>
                  </a:lnTo>
                  <a:lnTo>
                    <a:pt x="232" y="600"/>
                  </a:lnTo>
                  <a:lnTo>
                    <a:pt x="238" y="595"/>
                  </a:lnTo>
                  <a:lnTo>
                    <a:pt x="244" y="590"/>
                  </a:lnTo>
                  <a:lnTo>
                    <a:pt x="244" y="585"/>
                  </a:lnTo>
                  <a:lnTo>
                    <a:pt x="249" y="579"/>
                  </a:lnTo>
                  <a:lnTo>
                    <a:pt x="249" y="574"/>
                  </a:lnTo>
                  <a:lnTo>
                    <a:pt x="255" y="569"/>
                  </a:lnTo>
                  <a:lnTo>
                    <a:pt x="261" y="563"/>
                  </a:lnTo>
                  <a:lnTo>
                    <a:pt x="261" y="558"/>
                  </a:lnTo>
                  <a:lnTo>
                    <a:pt x="266" y="553"/>
                  </a:lnTo>
                  <a:lnTo>
                    <a:pt x="266" y="547"/>
                  </a:lnTo>
                  <a:lnTo>
                    <a:pt x="272" y="542"/>
                  </a:lnTo>
                  <a:lnTo>
                    <a:pt x="272" y="537"/>
                  </a:lnTo>
                  <a:lnTo>
                    <a:pt x="278" y="531"/>
                  </a:lnTo>
                  <a:lnTo>
                    <a:pt x="278" y="526"/>
                  </a:lnTo>
                  <a:lnTo>
                    <a:pt x="283" y="521"/>
                  </a:lnTo>
                  <a:lnTo>
                    <a:pt x="283" y="515"/>
                  </a:lnTo>
                  <a:lnTo>
                    <a:pt x="289" y="510"/>
                  </a:lnTo>
                  <a:lnTo>
                    <a:pt x="295" y="505"/>
                  </a:lnTo>
                  <a:lnTo>
                    <a:pt x="295" y="500"/>
                  </a:lnTo>
                  <a:lnTo>
                    <a:pt x="300" y="494"/>
                  </a:lnTo>
                  <a:lnTo>
                    <a:pt x="300" y="489"/>
                  </a:lnTo>
                  <a:lnTo>
                    <a:pt x="306" y="484"/>
                  </a:lnTo>
                  <a:lnTo>
                    <a:pt x="306" y="478"/>
                  </a:lnTo>
                  <a:lnTo>
                    <a:pt x="312" y="473"/>
                  </a:lnTo>
                  <a:lnTo>
                    <a:pt x="312" y="468"/>
                  </a:lnTo>
                  <a:lnTo>
                    <a:pt x="317" y="462"/>
                  </a:lnTo>
                  <a:lnTo>
                    <a:pt x="323" y="457"/>
                  </a:lnTo>
                  <a:lnTo>
                    <a:pt x="323" y="452"/>
                  </a:lnTo>
                  <a:lnTo>
                    <a:pt x="323" y="446"/>
                  </a:lnTo>
                  <a:lnTo>
                    <a:pt x="329" y="441"/>
                  </a:lnTo>
                  <a:lnTo>
                    <a:pt x="334" y="436"/>
                  </a:lnTo>
                  <a:lnTo>
                    <a:pt x="334" y="430"/>
                  </a:lnTo>
                  <a:lnTo>
                    <a:pt x="340" y="425"/>
                  </a:lnTo>
                  <a:lnTo>
                    <a:pt x="340" y="420"/>
                  </a:lnTo>
                  <a:lnTo>
                    <a:pt x="346" y="414"/>
                  </a:lnTo>
                  <a:lnTo>
                    <a:pt x="346" y="409"/>
                  </a:lnTo>
                  <a:lnTo>
                    <a:pt x="351" y="404"/>
                  </a:lnTo>
                  <a:lnTo>
                    <a:pt x="351" y="399"/>
                  </a:lnTo>
                  <a:lnTo>
                    <a:pt x="357" y="393"/>
                  </a:lnTo>
                  <a:lnTo>
                    <a:pt x="357" y="388"/>
                  </a:lnTo>
                  <a:lnTo>
                    <a:pt x="363" y="383"/>
                  </a:lnTo>
                  <a:lnTo>
                    <a:pt x="363" y="377"/>
                  </a:lnTo>
                  <a:lnTo>
                    <a:pt x="368" y="372"/>
                  </a:lnTo>
                  <a:lnTo>
                    <a:pt x="368" y="367"/>
                  </a:lnTo>
                  <a:lnTo>
                    <a:pt x="374" y="361"/>
                  </a:lnTo>
                  <a:lnTo>
                    <a:pt x="374" y="356"/>
                  </a:lnTo>
                  <a:lnTo>
                    <a:pt x="380" y="351"/>
                  </a:lnTo>
                  <a:lnTo>
                    <a:pt x="380" y="345"/>
                  </a:lnTo>
                  <a:lnTo>
                    <a:pt x="385" y="340"/>
                  </a:lnTo>
                  <a:lnTo>
                    <a:pt x="385" y="335"/>
                  </a:lnTo>
                  <a:lnTo>
                    <a:pt x="391" y="329"/>
                  </a:lnTo>
                  <a:lnTo>
                    <a:pt x="391" y="324"/>
                  </a:lnTo>
                  <a:lnTo>
                    <a:pt x="397" y="319"/>
                  </a:lnTo>
                  <a:lnTo>
                    <a:pt x="397" y="314"/>
                  </a:lnTo>
                  <a:lnTo>
                    <a:pt x="402" y="308"/>
                  </a:lnTo>
                  <a:lnTo>
                    <a:pt x="402" y="303"/>
                  </a:lnTo>
                  <a:lnTo>
                    <a:pt x="408" y="298"/>
                  </a:lnTo>
                  <a:lnTo>
                    <a:pt x="408" y="292"/>
                  </a:lnTo>
                  <a:lnTo>
                    <a:pt x="414" y="287"/>
                  </a:lnTo>
                  <a:lnTo>
                    <a:pt x="414" y="282"/>
                  </a:lnTo>
                  <a:lnTo>
                    <a:pt x="419" y="276"/>
                  </a:lnTo>
                  <a:lnTo>
                    <a:pt x="419" y="271"/>
                  </a:lnTo>
                  <a:lnTo>
                    <a:pt x="425" y="266"/>
                  </a:lnTo>
                  <a:lnTo>
                    <a:pt x="425" y="260"/>
                  </a:lnTo>
                  <a:lnTo>
                    <a:pt x="431" y="255"/>
                  </a:lnTo>
                  <a:lnTo>
                    <a:pt x="431" y="250"/>
                  </a:lnTo>
                  <a:lnTo>
                    <a:pt x="436" y="244"/>
                  </a:lnTo>
                  <a:lnTo>
                    <a:pt x="436" y="239"/>
                  </a:lnTo>
                  <a:lnTo>
                    <a:pt x="442" y="234"/>
                  </a:lnTo>
                  <a:lnTo>
                    <a:pt x="442" y="228"/>
                  </a:lnTo>
                  <a:lnTo>
                    <a:pt x="448" y="223"/>
                  </a:lnTo>
                  <a:lnTo>
                    <a:pt x="448" y="218"/>
                  </a:lnTo>
                  <a:lnTo>
                    <a:pt x="453" y="213"/>
                  </a:lnTo>
                  <a:lnTo>
                    <a:pt x="453" y="207"/>
                  </a:lnTo>
                  <a:lnTo>
                    <a:pt x="459" y="202"/>
                  </a:lnTo>
                  <a:lnTo>
                    <a:pt x="459" y="197"/>
                  </a:lnTo>
                  <a:lnTo>
                    <a:pt x="465" y="191"/>
                  </a:lnTo>
                  <a:lnTo>
                    <a:pt x="465" y="186"/>
                  </a:lnTo>
                  <a:lnTo>
                    <a:pt x="470" y="181"/>
                  </a:lnTo>
                  <a:lnTo>
                    <a:pt x="470" y="175"/>
                  </a:lnTo>
                  <a:lnTo>
                    <a:pt x="476" y="170"/>
                  </a:lnTo>
                  <a:lnTo>
                    <a:pt x="476" y="165"/>
                  </a:lnTo>
                  <a:lnTo>
                    <a:pt x="482" y="159"/>
                  </a:lnTo>
                  <a:lnTo>
                    <a:pt x="482" y="154"/>
                  </a:lnTo>
                  <a:lnTo>
                    <a:pt x="487" y="149"/>
                  </a:lnTo>
                  <a:lnTo>
                    <a:pt x="487" y="143"/>
                  </a:lnTo>
                  <a:lnTo>
                    <a:pt x="493" y="138"/>
                  </a:lnTo>
                  <a:lnTo>
                    <a:pt x="493" y="133"/>
                  </a:lnTo>
                  <a:lnTo>
                    <a:pt x="499" y="128"/>
                  </a:lnTo>
                  <a:lnTo>
                    <a:pt x="499" y="122"/>
                  </a:lnTo>
                  <a:lnTo>
                    <a:pt x="499" y="117"/>
                  </a:lnTo>
                  <a:lnTo>
                    <a:pt x="504" y="112"/>
                  </a:lnTo>
                  <a:lnTo>
                    <a:pt x="510" y="106"/>
                  </a:lnTo>
                  <a:lnTo>
                    <a:pt x="510" y="101"/>
                  </a:lnTo>
                  <a:lnTo>
                    <a:pt x="516" y="96"/>
                  </a:lnTo>
                  <a:lnTo>
                    <a:pt x="516" y="90"/>
                  </a:lnTo>
                  <a:lnTo>
                    <a:pt x="522" y="85"/>
                  </a:lnTo>
                  <a:lnTo>
                    <a:pt x="522" y="80"/>
                  </a:lnTo>
                  <a:lnTo>
                    <a:pt x="522" y="74"/>
                  </a:lnTo>
                  <a:lnTo>
                    <a:pt x="527" y="69"/>
                  </a:lnTo>
                  <a:lnTo>
                    <a:pt x="527" y="64"/>
                  </a:lnTo>
                  <a:lnTo>
                    <a:pt x="533" y="58"/>
                  </a:lnTo>
                  <a:lnTo>
                    <a:pt x="533" y="53"/>
                  </a:lnTo>
                  <a:lnTo>
                    <a:pt x="539" y="48"/>
                  </a:lnTo>
                  <a:lnTo>
                    <a:pt x="539" y="42"/>
                  </a:lnTo>
                  <a:lnTo>
                    <a:pt x="544" y="37"/>
                  </a:lnTo>
                  <a:lnTo>
                    <a:pt x="544" y="32"/>
                  </a:lnTo>
                  <a:lnTo>
                    <a:pt x="550" y="27"/>
                  </a:lnTo>
                  <a:lnTo>
                    <a:pt x="550" y="21"/>
                  </a:lnTo>
                  <a:lnTo>
                    <a:pt x="556" y="16"/>
                  </a:lnTo>
                  <a:lnTo>
                    <a:pt x="556" y="11"/>
                  </a:lnTo>
                  <a:lnTo>
                    <a:pt x="561" y="5"/>
                  </a:lnTo>
                  <a:lnTo>
                    <a:pt x="567" y="0"/>
                  </a:lnTo>
                  <a:lnTo>
                    <a:pt x="573" y="0"/>
                  </a:lnTo>
                  <a:lnTo>
                    <a:pt x="578" y="0"/>
                  </a:lnTo>
                  <a:lnTo>
                    <a:pt x="584" y="0"/>
                  </a:lnTo>
                  <a:lnTo>
                    <a:pt x="590" y="0"/>
                  </a:lnTo>
                  <a:lnTo>
                    <a:pt x="595" y="0"/>
                  </a:lnTo>
                  <a:lnTo>
                    <a:pt x="601" y="0"/>
                  </a:lnTo>
                  <a:lnTo>
                    <a:pt x="607" y="0"/>
                  </a:lnTo>
                  <a:lnTo>
                    <a:pt x="612" y="0"/>
                  </a:lnTo>
                  <a:lnTo>
                    <a:pt x="618" y="0"/>
                  </a:lnTo>
                  <a:lnTo>
                    <a:pt x="624" y="0"/>
                  </a:lnTo>
                  <a:lnTo>
                    <a:pt x="629" y="0"/>
                  </a:lnTo>
                  <a:lnTo>
                    <a:pt x="635" y="0"/>
                  </a:lnTo>
                  <a:lnTo>
                    <a:pt x="641" y="0"/>
                  </a:lnTo>
                  <a:lnTo>
                    <a:pt x="646" y="0"/>
                  </a:lnTo>
                  <a:lnTo>
                    <a:pt x="652" y="0"/>
                  </a:lnTo>
                  <a:lnTo>
                    <a:pt x="658" y="0"/>
                  </a:lnTo>
                  <a:lnTo>
                    <a:pt x="663" y="0"/>
                  </a:lnTo>
                  <a:lnTo>
                    <a:pt x="669" y="0"/>
                  </a:lnTo>
                  <a:lnTo>
                    <a:pt x="675" y="0"/>
                  </a:lnTo>
                  <a:lnTo>
                    <a:pt x="680" y="0"/>
                  </a:lnTo>
                  <a:lnTo>
                    <a:pt x="686" y="0"/>
                  </a:lnTo>
                  <a:lnTo>
                    <a:pt x="692" y="0"/>
                  </a:lnTo>
                  <a:lnTo>
                    <a:pt x="697" y="0"/>
                  </a:lnTo>
                  <a:lnTo>
                    <a:pt x="703" y="0"/>
                  </a:lnTo>
                  <a:lnTo>
                    <a:pt x="709" y="0"/>
                  </a:lnTo>
                  <a:lnTo>
                    <a:pt x="714" y="0"/>
                  </a:lnTo>
                  <a:lnTo>
                    <a:pt x="720" y="0"/>
                  </a:lnTo>
                  <a:lnTo>
                    <a:pt x="726" y="0"/>
                  </a:lnTo>
                  <a:lnTo>
                    <a:pt x="731" y="0"/>
                  </a:lnTo>
                  <a:lnTo>
                    <a:pt x="737" y="0"/>
                  </a:lnTo>
                  <a:lnTo>
                    <a:pt x="743" y="0"/>
                  </a:lnTo>
                  <a:lnTo>
                    <a:pt x="748" y="0"/>
                  </a:lnTo>
                  <a:lnTo>
                    <a:pt x="754" y="0"/>
                  </a:lnTo>
                  <a:lnTo>
                    <a:pt x="760" y="0"/>
                  </a:lnTo>
                  <a:lnTo>
                    <a:pt x="765" y="0"/>
                  </a:lnTo>
                  <a:lnTo>
                    <a:pt x="771" y="0"/>
                  </a:lnTo>
                  <a:lnTo>
                    <a:pt x="777" y="0"/>
                  </a:lnTo>
                  <a:lnTo>
                    <a:pt x="782" y="0"/>
                  </a:lnTo>
                  <a:lnTo>
                    <a:pt x="788" y="0"/>
                  </a:lnTo>
                  <a:lnTo>
                    <a:pt x="794" y="0"/>
                  </a:lnTo>
                  <a:lnTo>
                    <a:pt x="799" y="0"/>
                  </a:lnTo>
                  <a:lnTo>
                    <a:pt x="805" y="0"/>
                  </a:lnTo>
                  <a:lnTo>
                    <a:pt x="811" y="0"/>
                  </a:lnTo>
                  <a:lnTo>
                    <a:pt x="816" y="0"/>
                  </a:lnTo>
                  <a:lnTo>
                    <a:pt x="822" y="0"/>
                  </a:lnTo>
                  <a:lnTo>
                    <a:pt x="828" y="0"/>
                  </a:lnTo>
                  <a:lnTo>
                    <a:pt x="833" y="0"/>
                  </a:lnTo>
                  <a:lnTo>
                    <a:pt x="839" y="0"/>
                  </a:lnTo>
                  <a:lnTo>
                    <a:pt x="845" y="0"/>
                  </a:lnTo>
                  <a:lnTo>
                    <a:pt x="850" y="0"/>
                  </a:lnTo>
                  <a:lnTo>
                    <a:pt x="856" y="0"/>
                  </a:lnTo>
                  <a:lnTo>
                    <a:pt x="862" y="0"/>
                  </a:lnTo>
                  <a:lnTo>
                    <a:pt x="867" y="0"/>
                  </a:lnTo>
                  <a:lnTo>
                    <a:pt x="873" y="0"/>
                  </a:lnTo>
                  <a:lnTo>
                    <a:pt x="879" y="0"/>
                  </a:lnTo>
                  <a:lnTo>
                    <a:pt x="884" y="0"/>
                  </a:lnTo>
                  <a:lnTo>
                    <a:pt x="890" y="0"/>
                  </a:lnTo>
                  <a:lnTo>
                    <a:pt x="896" y="0"/>
                  </a:lnTo>
                  <a:lnTo>
                    <a:pt x="901" y="0"/>
                  </a:lnTo>
                  <a:lnTo>
                    <a:pt x="907" y="0"/>
                  </a:lnTo>
                  <a:lnTo>
                    <a:pt x="913" y="0"/>
                  </a:lnTo>
                  <a:lnTo>
                    <a:pt x="918" y="0"/>
                  </a:lnTo>
                  <a:lnTo>
                    <a:pt x="924" y="0"/>
                  </a:lnTo>
                  <a:lnTo>
                    <a:pt x="930" y="0"/>
                  </a:lnTo>
                  <a:lnTo>
                    <a:pt x="935" y="0"/>
                  </a:lnTo>
                  <a:lnTo>
                    <a:pt x="941" y="0"/>
                  </a:lnTo>
                  <a:lnTo>
                    <a:pt x="947" y="0"/>
                  </a:lnTo>
                  <a:lnTo>
                    <a:pt x="952" y="0"/>
                  </a:lnTo>
                  <a:lnTo>
                    <a:pt x="958" y="0"/>
                  </a:lnTo>
                  <a:lnTo>
                    <a:pt x="964" y="0"/>
                  </a:lnTo>
                  <a:lnTo>
                    <a:pt x="969" y="0"/>
                  </a:lnTo>
                  <a:lnTo>
                    <a:pt x="975" y="0"/>
                  </a:lnTo>
                  <a:lnTo>
                    <a:pt x="981" y="0"/>
                  </a:lnTo>
                  <a:lnTo>
                    <a:pt x="986" y="0"/>
                  </a:lnTo>
                  <a:lnTo>
                    <a:pt x="992" y="0"/>
                  </a:lnTo>
                  <a:lnTo>
                    <a:pt x="998" y="0"/>
                  </a:lnTo>
                  <a:lnTo>
                    <a:pt x="1003" y="0"/>
                  </a:lnTo>
                  <a:lnTo>
                    <a:pt x="1009" y="0"/>
                  </a:lnTo>
                  <a:lnTo>
                    <a:pt x="1015" y="0"/>
                  </a:lnTo>
                  <a:lnTo>
                    <a:pt x="1020" y="0"/>
                  </a:lnTo>
                  <a:lnTo>
                    <a:pt x="1026" y="0"/>
                  </a:lnTo>
                  <a:lnTo>
                    <a:pt x="1032" y="0"/>
                  </a:lnTo>
                  <a:lnTo>
                    <a:pt x="1037" y="0"/>
                  </a:lnTo>
                  <a:lnTo>
                    <a:pt x="1043" y="0"/>
                  </a:lnTo>
                  <a:lnTo>
                    <a:pt x="1049" y="0"/>
                  </a:lnTo>
                  <a:lnTo>
                    <a:pt x="1054" y="0"/>
                  </a:lnTo>
                  <a:lnTo>
                    <a:pt x="1060" y="0"/>
                  </a:lnTo>
                  <a:lnTo>
                    <a:pt x="1066" y="0"/>
                  </a:lnTo>
                  <a:lnTo>
                    <a:pt x="1071" y="0"/>
                  </a:lnTo>
                  <a:lnTo>
                    <a:pt x="1077" y="0"/>
                  </a:lnTo>
                  <a:lnTo>
                    <a:pt x="1083" y="0"/>
                  </a:lnTo>
                  <a:lnTo>
                    <a:pt x="1088" y="0"/>
                  </a:lnTo>
                  <a:lnTo>
                    <a:pt x="1094" y="0"/>
                  </a:lnTo>
                  <a:lnTo>
                    <a:pt x="1100" y="0"/>
                  </a:lnTo>
                  <a:lnTo>
                    <a:pt x="1105" y="0"/>
                  </a:lnTo>
                  <a:lnTo>
                    <a:pt x="1111" y="0"/>
                  </a:lnTo>
                  <a:lnTo>
                    <a:pt x="1117" y="0"/>
                  </a:lnTo>
                  <a:lnTo>
                    <a:pt x="1122" y="0"/>
                  </a:lnTo>
                  <a:lnTo>
                    <a:pt x="1128" y="0"/>
                  </a:lnTo>
                  <a:lnTo>
                    <a:pt x="1134" y="0"/>
                  </a:lnTo>
                  <a:lnTo>
                    <a:pt x="1139" y="0"/>
                  </a:lnTo>
                  <a:lnTo>
                    <a:pt x="1145" y="0"/>
                  </a:lnTo>
                  <a:lnTo>
                    <a:pt x="1151" y="0"/>
                  </a:lnTo>
                  <a:lnTo>
                    <a:pt x="1156" y="0"/>
                  </a:lnTo>
                  <a:lnTo>
                    <a:pt x="1162" y="0"/>
                  </a:lnTo>
                  <a:lnTo>
                    <a:pt x="1168" y="0"/>
                  </a:lnTo>
                  <a:lnTo>
                    <a:pt x="1173" y="0"/>
                  </a:lnTo>
                  <a:lnTo>
                    <a:pt x="1179" y="0"/>
                  </a:lnTo>
                  <a:lnTo>
                    <a:pt x="1185" y="0"/>
                  </a:lnTo>
                  <a:lnTo>
                    <a:pt x="1190" y="0"/>
                  </a:lnTo>
                  <a:lnTo>
                    <a:pt x="1196" y="0"/>
                  </a:lnTo>
                  <a:lnTo>
                    <a:pt x="1202" y="0"/>
                  </a:lnTo>
                  <a:lnTo>
                    <a:pt x="1207" y="0"/>
                  </a:lnTo>
                  <a:lnTo>
                    <a:pt x="1213" y="0"/>
                  </a:lnTo>
                  <a:lnTo>
                    <a:pt x="1219" y="0"/>
                  </a:lnTo>
                  <a:lnTo>
                    <a:pt x="1224" y="0"/>
                  </a:lnTo>
                  <a:lnTo>
                    <a:pt x="1230" y="0"/>
                  </a:lnTo>
                  <a:lnTo>
                    <a:pt x="1236" y="0"/>
                  </a:lnTo>
                  <a:lnTo>
                    <a:pt x="1241" y="0"/>
                  </a:lnTo>
                  <a:lnTo>
                    <a:pt x="1247" y="0"/>
                  </a:lnTo>
                  <a:lnTo>
                    <a:pt x="1253" y="0"/>
                  </a:lnTo>
                  <a:lnTo>
                    <a:pt x="1259" y="0"/>
                  </a:lnTo>
                  <a:lnTo>
                    <a:pt x="1264" y="0"/>
                  </a:lnTo>
                  <a:lnTo>
                    <a:pt x="1270" y="0"/>
                  </a:lnTo>
                  <a:lnTo>
                    <a:pt x="1276" y="0"/>
                  </a:lnTo>
                  <a:lnTo>
                    <a:pt x="1281" y="0"/>
                  </a:lnTo>
                  <a:lnTo>
                    <a:pt x="1287" y="0"/>
                  </a:lnTo>
                  <a:lnTo>
                    <a:pt x="1293" y="0"/>
                  </a:lnTo>
                  <a:lnTo>
                    <a:pt x="1298" y="0"/>
                  </a:lnTo>
                  <a:lnTo>
                    <a:pt x="1304" y="0"/>
                  </a:lnTo>
                  <a:lnTo>
                    <a:pt x="1310" y="0"/>
                  </a:lnTo>
                  <a:lnTo>
                    <a:pt x="1315" y="0"/>
                  </a:lnTo>
                  <a:lnTo>
                    <a:pt x="1321" y="0"/>
                  </a:lnTo>
                  <a:lnTo>
                    <a:pt x="1327" y="0"/>
                  </a:lnTo>
                  <a:lnTo>
                    <a:pt x="1332" y="0"/>
                  </a:lnTo>
                  <a:lnTo>
                    <a:pt x="1338" y="0"/>
                  </a:lnTo>
                  <a:lnTo>
                    <a:pt x="1344" y="0"/>
                  </a:lnTo>
                  <a:lnTo>
                    <a:pt x="1349" y="0"/>
                  </a:lnTo>
                  <a:lnTo>
                    <a:pt x="1355" y="0"/>
                  </a:lnTo>
                  <a:lnTo>
                    <a:pt x="1361" y="0"/>
                  </a:lnTo>
                  <a:lnTo>
                    <a:pt x="1366" y="0"/>
                  </a:lnTo>
                  <a:lnTo>
                    <a:pt x="1372" y="0"/>
                  </a:lnTo>
                  <a:lnTo>
                    <a:pt x="1378" y="0"/>
                  </a:lnTo>
                  <a:lnTo>
                    <a:pt x="1383" y="0"/>
                  </a:lnTo>
                  <a:lnTo>
                    <a:pt x="1389" y="0"/>
                  </a:lnTo>
                  <a:lnTo>
                    <a:pt x="1395" y="0"/>
                  </a:lnTo>
                  <a:lnTo>
                    <a:pt x="1400" y="0"/>
                  </a:lnTo>
                  <a:lnTo>
                    <a:pt x="1406" y="0"/>
                  </a:lnTo>
                  <a:lnTo>
                    <a:pt x="1412" y="0"/>
                  </a:lnTo>
                  <a:lnTo>
                    <a:pt x="1417" y="0"/>
                  </a:lnTo>
                  <a:lnTo>
                    <a:pt x="1423" y="0"/>
                  </a:lnTo>
                  <a:lnTo>
                    <a:pt x="1429" y="0"/>
                  </a:lnTo>
                  <a:lnTo>
                    <a:pt x="1434" y="0"/>
                  </a:lnTo>
                  <a:lnTo>
                    <a:pt x="1440" y="0"/>
                  </a:lnTo>
                  <a:lnTo>
                    <a:pt x="1446" y="0"/>
                  </a:lnTo>
                  <a:lnTo>
                    <a:pt x="1451" y="0"/>
                  </a:lnTo>
                  <a:lnTo>
                    <a:pt x="1457" y="0"/>
                  </a:lnTo>
                  <a:lnTo>
                    <a:pt x="1463" y="0"/>
                  </a:lnTo>
                  <a:lnTo>
                    <a:pt x="1468" y="0"/>
                  </a:lnTo>
                  <a:lnTo>
                    <a:pt x="1474" y="0"/>
                  </a:lnTo>
                  <a:lnTo>
                    <a:pt x="1480" y="0"/>
                  </a:lnTo>
                  <a:lnTo>
                    <a:pt x="1485" y="0"/>
                  </a:lnTo>
                  <a:lnTo>
                    <a:pt x="1491" y="0"/>
                  </a:lnTo>
                  <a:lnTo>
                    <a:pt x="1497" y="0"/>
                  </a:lnTo>
                  <a:lnTo>
                    <a:pt x="1502" y="0"/>
                  </a:lnTo>
                  <a:lnTo>
                    <a:pt x="1508" y="0"/>
                  </a:lnTo>
                  <a:lnTo>
                    <a:pt x="1514" y="0"/>
                  </a:lnTo>
                  <a:lnTo>
                    <a:pt x="1519" y="0"/>
                  </a:lnTo>
                  <a:lnTo>
                    <a:pt x="1525" y="0"/>
                  </a:lnTo>
                  <a:lnTo>
                    <a:pt x="1531" y="0"/>
                  </a:lnTo>
                  <a:lnTo>
                    <a:pt x="1536" y="0"/>
                  </a:lnTo>
                  <a:lnTo>
                    <a:pt x="1542" y="0"/>
                  </a:lnTo>
                  <a:lnTo>
                    <a:pt x="1548" y="0"/>
                  </a:lnTo>
                  <a:lnTo>
                    <a:pt x="1553" y="0"/>
                  </a:lnTo>
                  <a:lnTo>
                    <a:pt x="1559" y="0"/>
                  </a:lnTo>
                  <a:lnTo>
                    <a:pt x="1565" y="0"/>
                  </a:lnTo>
                  <a:lnTo>
                    <a:pt x="1570" y="0"/>
                  </a:lnTo>
                  <a:lnTo>
                    <a:pt x="1576" y="0"/>
                  </a:lnTo>
                  <a:lnTo>
                    <a:pt x="1582" y="0"/>
                  </a:lnTo>
                  <a:lnTo>
                    <a:pt x="1587" y="0"/>
                  </a:lnTo>
                  <a:lnTo>
                    <a:pt x="1593" y="0"/>
                  </a:lnTo>
                  <a:lnTo>
                    <a:pt x="1599" y="0"/>
                  </a:lnTo>
                  <a:lnTo>
                    <a:pt x="1604" y="0"/>
                  </a:lnTo>
                  <a:lnTo>
                    <a:pt x="1610" y="0"/>
                  </a:lnTo>
                  <a:lnTo>
                    <a:pt x="1616" y="0"/>
                  </a:lnTo>
                  <a:lnTo>
                    <a:pt x="1621" y="0"/>
                  </a:lnTo>
                  <a:lnTo>
                    <a:pt x="1627" y="0"/>
                  </a:lnTo>
                  <a:lnTo>
                    <a:pt x="1633" y="0"/>
                  </a:lnTo>
                  <a:lnTo>
                    <a:pt x="1638" y="0"/>
                  </a:lnTo>
                  <a:lnTo>
                    <a:pt x="1644" y="0"/>
                  </a:lnTo>
                  <a:lnTo>
                    <a:pt x="1650" y="0"/>
                  </a:lnTo>
                  <a:lnTo>
                    <a:pt x="1655" y="0"/>
                  </a:lnTo>
                  <a:lnTo>
                    <a:pt x="1661" y="0"/>
                  </a:lnTo>
                  <a:lnTo>
                    <a:pt x="1667" y="0"/>
                  </a:lnTo>
                  <a:lnTo>
                    <a:pt x="1672" y="0"/>
                  </a:lnTo>
                  <a:lnTo>
                    <a:pt x="1678" y="0"/>
                  </a:lnTo>
                  <a:lnTo>
                    <a:pt x="1684" y="5"/>
                  </a:lnTo>
                  <a:lnTo>
                    <a:pt x="1689" y="11"/>
                  </a:lnTo>
                  <a:lnTo>
                    <a:pt x="1695" y="16"/>
                  </a:lnTo>
                  <a:lnTo>
                    <a:pt x="1695" y="21"/>
                  </a:lnTo>
                  <a:lnTo>
                    <a:pt x="1695" y="27"/>
                  </a:lnTo>
                  <a:lnTo>
                    <a:pt x="1701" y="32"/>
                  </a:lnTo>
                  <a:lnTo>
                    <a:pt x="1701" y="37"/>
                  </a:lnTo>
                  <a:lnTo>
                    <a:pt x="1706" y="42"/>
                  </a:lnTo>
                  <a:lnTo>
                    <a:pt x="1706" y="48"/>
                  </a:lnTo>
                  <a:lnTo>
                    <a:pt x="1712" y="53"/>
                  </a:lnTo>
                  <a:lnTo>
                    <a:pt x="1718" y="58"/>
                  </a:lnTo>
                  <a:lnTo>
                    <a:pt x="1718" y="64"/>
                  </a:lnTo>
                  <a:lnTo>
                    <a:pt x="1718" y="69"/>
                  </a:lnTo>
                  <a:lnTo>
                    <a:pt x="1723" y="74"/>
                  </a:lnTo>
                  <a:lnTo>
                    <a:pt x="1723" y="80"/>
                  </a:lnTo>
                  <a:lnTo>
                    <a:pt x="1729" y="85"/>
                  </a:lnTo>
                  <a:lnTo>
                    <a:pt x="1729" y="90"/>
                  </a:lnTo>
                  <a:lnTo>
                    <a:pt x="1735" y="96"/>
                  </a:lnTo>
                  <a:lnTo>
                    <a:pt x="1735" y="101"/>
                  </a:lnTo>
                  <a:lnTo>
                    <a:pt x="1740" y="106"/>
                  </a:lnTo>
                  <a:lnTo>
                    <a:pt x="1740" y="112"/>
                  </a:lnTo>
                  <a:lnTo>
                    <a:pt x="1746" y="117"/>
                  </a:lnTo>
                  <a:lnTo>
                    <a:pt x="1746" y="122"/>
                  </a:lnTo>
                  <a:lnTo>
                    <a:pt x="1752" y="128"/>
                  </a:lnTo>
                  <a:lnTo>
                    <a:pt x="1752" y="133"/>
                  </a:lnTo>
                  <a:lnTo>
                    <a:pt x="1757" y="138"/>
                  </a:lnTo>
                  <a:lnTo>
                    <a:pt x="1757" y="143"/>
                  </a:lnTo>
                  <a:lnTo>
                    <a:pt x="1763" y="149"/>
                  </a:lnTo>
                  <a:lnTo>
                    <a:pt x="1763" y="154"/>
                  </a:lnTo>
                  <a:lnTo>
                    <a:pt x="1769" y="159"/>
                  </a:lnTo>
                  <a:lnTo>
                    <a:pt x="1769" y="165"/>
                  </a:lnTo>
                  <a:lnTo>
                    <a:pt x="1774" y="170"/>
                  </a:lnTo>
                  <a:lnTo>
                    <a:pt x="1774" y="175"/>
                  </a:lnTo>
                  <a:lnTo>
                    <a:pt x="1774" y="181"/>
                  </a:lnTo>
                  <a:lnTo>
                    <a:pt x="1780" y="186"/>
                  </a:lnTo>
                  <a:lnTo>
                    <a:pt x="1780" y="191"/>
                  </a:lnTo>
                  <a:lnTo>
                    <a:pt x="1786" y="197"/>
                  </a:lnTo>
                  <a:lnTo>
                    <a:pt x="1791" y="202"/>
                  </a:lnTo>
                  <a:lnTo>
                    <a:pt x="1791" y="207"/>
                  </a:lnTo>
                  <a:lnTo>
                    <a:pt x="1797" y="213"/>
                  </a:lnTo>
                  <a:lnTo>
                    <a:pt x="1797" y="218"/>
                  </a:lnTo>
                  <a:lnTo>
                    <a:pt x="1797" y="223"/>
                  </a:lnTo>
                  <a:lnTo>
                    <a:pt x="1803" y="228"/>
                  </a:lnTo>
                  <a:lnTo>
                    <a:pt x="1803" y="234"/>
                  </a:lnTo>
                  <a:lnTo>
                    <a:pt x="1808" y="239"/>
                  </a:lnTo>
                  <a:lnTo>
                    <a:pt x="1808" y="244"/>
                  </a:lnTo>
                  <a:lnTo>
                    <a:pt x="1814" y="250"/>
                  </a:lnTo>
                  <a:lnTo>
                    <a:pt x="1814" y="255"/>
                  </a:lnTo>
                  <a:lnTo>
                    <a:pt x="1820" y="260"/>
                  </a:lnTo>
                  <a:lnTo>
                    <a:pt x="1820" y="266"/>
                  </a:lnTo>
                  <a:lnTo>
                    <a:pt x="1825" y="271"/>
                  </a:lnTo>
                  <a:lnTo>
                    <a:pt x="1825" y="276"/>
                  </a:lnTo>
                  <a:lnTo>
                    <a:pt x="1831" y="282"/>
                  </a:lnTo>
                  <a:lnTo>
                    <a:pt x="1831" y="287"/>
                  </a:lnTo>
                  <a:lnTo>
                    <a:pt x="1837" y="292"/>
                  </a:lnTo>
                  <a:lnTo>
                    <a:pt x="1837" y="298"/>
                  </a:lnTo>
                  <a:lnTo>
                    <a:pt x="1842" y="303"/>
                  </a:lnTo>
                  <a:lnTo>
                    <a:pt x="1842" y="308"/>
                  </a:lnTo>
                  <a:lnTo>
                    <a:pt x="1848" y="314"/>
                  </a:lnTo>
                  <a:lnTo>
                    <a:pt x="1848" y="319"/>
                  </a:lnTo>
                  <a:lnTo>
                    <a:pt x="1854" y="324"/>
                  </a:lnTo>
                  <a:lnTo>
                    <a:pt x="1854" y="329"/>
                  </a:lnTo>
                  <a:lnTo>
                    <a:pt x="1859" y="335"/>
                  </a:lnTo>
                  <a:lnTo>
                    <a:pt x="1859" y="340"/>
                  </a:lnTo>
                  <a:lnTo>
                    <a:pt x="1865" y="345"/>
                  </a:lnTo>
                  <a:lnTo>
                    <a:pt x="1865" y="351"/>
                  </a:lnTo>
                  <a:lnTo>
                    <a:pt x="1871" y="356"/>
                  </a:lnTo>
                  <a:lnTo>
                    <a:pt x="1876" y="361"/>
                  </a:lnTo>
                  <a:lnTo>
                    <a:pt x="1876" y="367"/>
                  </a:lnTo>
                  <a:lnTo>
                    <a:pt x="1876" y="372"/>
                  </a:lnTo>
                  <a:lnTo>
                    <a:pt x="1882" y="377"/>
                  </a:lnTo>
                  <a:lnTo>
                    <a:pt x="1888" y="383"/>
                  </a:lnTo>
                  <a:lnTo>
                    <a:pt x="1888" y="388"/>
                  </a:lnTo>
                  <a:lnTo>
                    <a:pt x="1893" y="393"/>
                  </a:lnTo>
                  <a:lnTo>
                    <a:pt x="1893" y="399"/>
                  </a:lnTo>
                  <a:lnTo>
                    <a:pt x="1899" y="404"/>
                  </a:lnTo>
                  <a:lnTo>
                    <a:pt x="1899" y="409"/>
                  </a:lnTo>
                  <a:lnTo>
                    <a:pt x="1905" y="414"/>
                  </a:lnTo>
                  <a:lnTo>
                    <a:pt x="1905" y="420"/>
                  </a:lnTo>
                  <a:lnTo>
                    <a:pt x="1910" y="425"/>
                  </a:lnTo>
                  <a:lnTo>
                    <a:pt x="1910" y="430"/>
                  </a:lnTo>
                  <a:lnTo>
                    <a:pt x="1916" y="436"/>
                  </a:lnTo>
                  <a:lnTo>
                    <a:pt x="1916" y="441"/>
                  </a:lnTo>
                  <a:lnTo>
                    <a:pt x="1922" y="446"/>
                  </a:lnTo>
                  <a:lnTo>
                    <a:pt x="1922" y="452"/>
                  </a:lnTo>
                  <a:lnTo>
                    <a:pt x="1927" y="457"/>
                  </a:lnTo>
                  <a:lnTo>
                    <a:pt x="1927" y="462"/>
                  </a:lnTo>
                  <a:lnTo>
                    <a:pt x="1933" y="468"/>
                  </a:lnTo>
                  <a:lnTo>
                    <a:pt x="1933" y="473"/>
                  </a:lnTo>
                  <a:lnTo>
                    <a:pt x="1939" y="478"/>
                  </a:lnTo>
                  <a:lnTo>
                    <a:pt x="1944" y="484"/>
                  </a:lnTo>
                  <a:lnTo>
                    <a:pt x="1944" y="489"/>
                  </a:lnTo>
                  <a:lnTo>
                    <a:pt x="1950" y="494"/>
                  </a:lnTo>
                  <a:lnTo>
                    <a:pt x="1950" y="500"/>
                  </a:lnTo>
                  <a:lnTo>
                    <a:pt x="1956" y="505"/>
                  </a:lnTo>
                  <a:lnTo>
                    <a:pt x="1956" y="510"/>
                  </a:lnTo>
                  <a:lnTo>
                    <a:pt x="1961" y="515"/>
                  </a:lnTo>
                  <a:lnTo>
                    <a:pt x="1961" y="521"/>
                  </a:lnTo>
                  <a:lnTo>
                    <a:pt x="1967" y="526"/>
                  </a:lnTo>
                  <a:lnTo>
                    <a:pt x="1973" y="531"/>
                  </a:lnTo>
                  <a:lnTo>
                    <a:pt x="1973" y="537"/>
                  </a:lnTo>
                  <a:lnTo>
                    <a:pt x="1979" y="542"/>
                  </a:lnTo>
                  <a:lnTo>
                    <a:pt x="1979" y="547"/>
                  </a:lnTo>
                  <a:lnTo>
                    <a:pt x="1984" y="553"/>
                  </a:lnTo>
                  <a:lnTo>
                    <a:pt x="1984" y="558"/>
                  </a:lnTo>
                  <a:lnTo>
                    <a:pt x="1990" y="563"/>
                  </a:lnTo>
                  <a:lnTo>
                    <a:pt x="1990" y="569"/>
                  </a:lnTo>
                  <a:lnTo>
                    <a:pt x="1996" y="574"/>
                  </a:lnTo>
                  <a:lnTo>
                    <a:pt x="2001" y="579"/>
                  </a:lnTo>
                  <a:lnTo>
                    <a:pt x="2001" y="585"/>
                  </a:lnTo>
                  <a:lnTo>
                    <a:pt x="2007" y="590"/>
                  </a:lnTo>
                  <a:lnTo>
                    <a:pt x="2007" y="595"/>
                  </a:lnTo>
                  <a:lnTo>
                    <a:pt x="2013" y="600"/>
                  </a:lnTo>
                  <a:lnTo>
                    <a:pt x="2013" y="606"/>
                  </a:lnTo>
                  <a:lnTo>
                    <a:pt x="2018" y="611"/>
                  </a:lnTo>
                  <a:lnTo>
                    <a:pt x="2024" y="616"/>
                  </a:lnTo>
                  <a:lnTo>
                    <a:pt x="2024" y="622"/>
                  </a:lnTo>
                  <a:lnTo>
                    <a:pt x="2030" y="627"/>
                  </a:lnTo>
                  <a:lnTo>
                    <a:pt x="2030" y="632"/>
                  </a:lnTo>
                  <a:lnTo>
                    <a:pt x="2035" y="638"/>
                  </a:lnTo>
                  <a:lnTo>
                    <a:pt x="2041" y="643"/>
                  </a:lnTo>
                  <a:lnTo>
                    <a:pt x="2041" y="648"/>
                  </a:lnTo>
                  <a:lnTo>
                    <a:pt x="2047" y="654"/>
                  </a:lnTo>
                  <a:lnTo>
                    <a:pt x="2052" y="659"/>
                  </a:lnTo>
                  <a:lnTo>
                    <a:pt x="2052" y="664"/>
                  </a:lnTo>
                  <a:lnTo>
                    <a:pt x="2058" y="670"/>
                  </a:lnTo>
                  <a:lnTo>
                    <a:pt x="2058" y="675"/>
                  </a:lnTo>
                  <a:lnTo>
                    <a:pt x="2064" y="680"/>
                  </a:lnTo>
                  <a:lnTo>
                    <a:pt x="2069" y="686"/>
                  </a:lnTo>
                  <a:lnTo>
                    <a:pt x="2069" y="691"/>
                  </a:lnTo>
                  <a:lnTo>
                    <a:pt x="2075" y="696"/>
                  </a:lnTo>
                  <a:lnTo>
                    <a:pt x="2081" y="701"/>
                  </a:lnTo>
                  <a:lnTo>
                    <a:pt x="2081" y="707"/>
                  </a:lnTo>
                  <a:lnTo>
                    <a:pt x="2086" y="712"/>
                  </a:lnTo>
                  <a:lnTo>
                    <a:pt x="2092" y="717"/>
                  </a:lnTo>
                  <a:lnTo>
                    <a:pt x="2092" y="723"/>
                  </a:lnTo>
                  <a:lnTo>
                    <a:pt x="2098" y="728"/>
                  </a:lnTo>
                  <a:lnTo>
                    <a:pt x="2103" y="733"/>
                  </a:lnTo>
                  <a:lnTo>
                    <a:pt x="2103" y="739"/>
                  </a:lnTo>
                  <a:lnTo>
                    <a:pt x="2109" y="744"/>
                  </a:lnTo>
                  <a:lnTo>
                    <a:pt x="2115" y="749"/>
                  </a:lnTo>
                  <a:lnTo>
                    <a:pt x="2115" y="755"/>
                  </a:lnTo>
                  <a:lnTo>
                    <a:pt x="2120" y="760"/>
                  </a:lnTo>
                  <a:lnTo>
                    <a:pt x="2126" y="765"/>
                  </a:lnTo>
                  <a:lnTo>
                    <a:pt x="2132" y="771"/>
                  </a:lnTo>
                  <a:lnTo>
                    <a:pt x="2132" y="776"/>
                  </a:lnTo>
                  <a:lnTo>
                    <a:pt x="2137" y="781"/>
                  </a:lnTo>
                  <a:lnTo>
                    <a:pt x="2143" y="786"/>
                  </a:lnTo>
                  <a:lnTo>
                    <a:pt x="2143" y="792"/>
                  </a:lnTo>
                  <a:lnTo>
                    <a:pt x="2149" y="797"/>
                  </a:lnTo>
                  <a:lnTo>
                    <a:pt x="2154" y="802"/>
                  </a:lnTo>
                  <a:lnTo>
                    <a:pt x="2160" y="808"/>
                  </a:lnTo>
                  <a:lnTo>
                    <a:pt x="2160" y="813"/>
                  </a:lnTo>
                  <a:lnTo>
                    <a:pt x="2166" y="818"/>
                  </a:lnTo>
                  <a:lnTo>
                    <a:pt x="2171" y="824"/>
                  </a:lnTo>
                  <a:lnTo>
                    <a:pt x="2177" y="829"/>
                  </a:lnTo>
                  <a:lnTo>
                    <a:pt x="2183" y="834"/>
                  </a:lnTo>
                  <a:lnTo>
                    <a:pt x="2183" y="840"/>
                  </a:lnTo>
                  <a:lnTo>
                    <a:pt x="2188" y="845"/>
                  </a:lnTo>
                  <a:lnTo>
                    <a:pt x="2194" y="850"/>
                  </a:lnTo>
                  <a:lnTo>
                    <a:pt x="2200" y="856"/>
                  </a:lnTo>
                  <a:lnTo>
                    <a:pt x="2205" y="861"/>
                  </a:lnTo>
                  <a:lnTo>
                    <a:pt x="2205" y="866"/>
                  </a:lnTo>
                  <a:lnTo>
                    <a:pt x="2211" y="872"/>
                  </a:lnTo>
                  <a:lnTo>
                    <a:pt x="2217" y="877"/>
                  </a:lnTo>
                  <a:lnTo>
                    <a:pt x="2222" y="882"/>
                  </a:lnTo>
                  <a:lnTo>
                    <a:pt x="2228" y="887"/>
                  </a:lnTo>
                  <a:lnTo>
                    <a:pt x="2234" y="893"/>
                  </a:lnTo>
                  <a:lnTo>
                    <a:pt x="2239" y="898"/>
                  </a:lnTo>
                  <a:lnTo>
                    <a:pt x="2245" y="903"/>
                  </a:lnTo>
                  <a:lnTo>
                    <a:pt x="2251" y="909"/>
                  </a:lnTo>
                  <a:lnTo>
                    <a:pt x="2256" y="914"/>
                  </a:lnTo>
                  <a:lnTo>
                    <a:pt x="2262" y="919"/>
                  </a:lnTo>
                  <a:lnTo>
                    <a:pt x="2268" y="925"/>
                  </a:lnTo>
                  <a:lnTo>
                    <a:pt x="2273" y="930"/>
                  </a:lnTo>
                  <a:lnTo>
                    <a:pt x="2279" y="935"/>
                  </a:lnTo>
                  <a:lnTo>
                    <a:pt x="2285" y="941"/>
                  </a:lnTo>
                  <a:lnTo>
                    <a:pt x="2290" y="946"/>
                  </a:lnTo>
                  <a:lnTo>
                    <a:pt x="2296" y="951"/>
                  </a:lnTo>
                  <a:lnTo>
                    <a:pt x="2302" y="957"/>
                  </a:lnTo>
                  <a:lnTo>
                    <a:pt x="2307" y="962"/>
                  </a:lnTo>
                  <a:lnTo>
                    <a:pt x="2313" y="967"/>
                  </a:lnTo>
                  <a:lnTo>
                    <a:pt x="2319" y="972"/>
                  </a:lnTo>
                  <a:lnTo>
                    <a:pt x="2324" y="978"/>
                  </a:lnTo>
                  <a:lnTo>
                    <a:pt x="2330" y="978"/>
                  </a:lnTo>
                  <a:lnTo>
                    <a:pt x="2336" y="983"/>
                  </a:lnTo>
                  <a:lnTo>
                    <a:pt x="2341" y="988"/>
                  </a:lnTo>
                  <a:lnTo>
                    <a:pt x="2347" y="988"/>
                  </a:lnTo>
                  <a:lnTo>
                    <a:pt x="2353" y="994"/>
                  </a:lnTo>
                  <a:lnTo>
                    <a:pt x="2358" y="999"/>
                  </a:lnTo>
                  <a:lnTo>
                    <a:pt x="2364" y="999"/>
                  </a:lnTo>
                  <a:lnTo>
                    <a:pt x="2370" y="1004"/>
                  </a:lnTo>
                  <a:lnTo>
                    <a:pt x="2375" y="1010"/>
                  </a:lnTo>
                  <a:lnTo>
                    <a:pt x="2381" y="1010"/>
                  </a:lnTo>
                  <a:lnTo>
                    <a:pt x="2387" y="1015"/>
                  </a:lnTo>
                  <a:lnTo>
                    <a:pt x="2392" y="1015"/>
                  </a:lnTo>
                  <a:lnTo>
                    <a:pt x="2398" y="1020"/>
                  </a:lnTo>
                  <a:lnTo>
                    <a:pt x="2404" y="1020"/>
                  </a:lnTo>
                  <a:lnTo>
                    <a:pt x="2409" y="1026"/>
                  </a:lnTo>
                  <a:lnTo>
                    <a:pt x="2415" y="1026"/>
                  </a:lnTo>
                  <a:lnTo>
                    <a:pt x="2421" y="1026"/>
                  </a:lnTo>
                  <a:lnTo>
                    <a:pt x="2426" y="1031"/>
                  </a:lnTo>
                  <a:lnTo>
                    <a:pt x="2432" y="1031"/>
                  </a:lnTo>
                  <a:lnTo>
                    <a:pt x="2438" y="1031"/>
                  </a:lnTo>
                  <a:lnTo>
                    <a:pt x="2443" y="1036"/>
                  </a:lnTo>
                  <a:lnTo>
                    <a:pt x="2449" y="1036"/>
                  </a:lnTo>
                  <a:lnTo>
                    <a:pt x="2455" y="1036"/>
                  </a:lnTo>
                  <a:lnTo>
                    <a:pt x="2460" y="1042"/>
                  </a:lnTo>
                  <a:lnTo>
                    <a:pt x="2466" y="1042"/>
                  </a:lnTo>
                  <a:lnTo>
                    <a:pt x="2472" y="1042"/>
                  </a:lnTo>
                  <a:lnTo>
                    <a:pt x="2477" y="1042"/>
                  </a:lnTo>
                  <a:lnTo>
                    <a:pt x="2483" y="1042"/>
                  </a:lnTo>
                  <a:lnTo>
                    <a:pt x="2489" y="1047"/>
                  </a:lnTo>
                  <a:lnTo>
                    <a:pt x="2494" y="1047"/>
                  </a:lnTo>
                  <a:lnTo>
                    <a:pt x="2500" y="1047"/>
                  </a:lnTo>
                  <a:lnTo>
                    <a:pt x="2506" y="1047"/>
                  </a:lnTo>
                  <a:lnTo>
                    <a:pt x="2511" y="1047"/>
                  </a:lnTo>
                  <a:lnTo>
                    <a:pt x="2517" y="1047"/>
                  </a:lnTo>
                  <a:lnTo>
                    <a:pt x="2523" y="1047"/>
                  </a:lnTo>
                  <a:lnTo>
                    <a:pt x="2528" y="1047"/>
                  </a:lnTo>
                  <a:lnTo>
                    <a:pt x="2534" y="1047"/>
                  </a:lnTo>
                  <a:lnTo>
                    <a:pt x="2540" y="1047"/>
                  </a:lnTo>
                  <a:lnTo>
                    <a:pt x="2545" y="1047"/>
                  </a:lnTo>
                  <a:lnTo>
                    <a:pt x="2551" y="1047"/>
                  </a:lnTo>
                  <a:lnTo>
                    <a:pt x="2557" y="1047"/>
                  </a:lnTo>
                  <a:lnTo>
                    <a:pt x="2562" y="1042"/>
                  </a:lnTo>
                  <a:lnTo>
                    <a:pt x="2568" y="1042"/>
                  </a:lnTo>
                  <a:lnTo>
                    <a:pt x="2574" y="1042"/>
                  </a:lnTo>
                  <a:lnTo>
                    <a:pt x="2579" y="1042"/>
                  </a:lnTo>
                  <a:lnTo>
                    <a:pt x="2585" y="1042"/>
                  </a:lnTo>
                  <a:lnTo>
                    <a:pt x="2591" y="1036"/>
                  </a:lnTo>
                  <a:lnTo>
                    <a:pt x="2596" y="1036"/>
                  </a:lnTo>
                  <a:lnTo>
                    <a:pt x="2602" y="1036"/>
                  </a:lnTo>
                  <a:lnTo>
                    <a:pt x="2608" y="1036"/>
                  </a:lnTo>
                  <a:lnTo>
                    <a:pt x="2613" y="1031"/>
                  </a:lnTo>
                  <a:lnTo>
                    <a:pt x="2619" y="1031"/>
                  </a:lnTo>
                  <a:lnTo>
                    <a:pt x="2625" y="1026"/>
                  </a:lnTo>
                  <a:lnTo>
                    <a:pt x="2630" y="1026"/>
                  </a:lnTo>
                  <a:lnTo>
                    <a:pt x="2636" y="1026"/>
                  </a:lnTo>
                  <a:lnTo>
                    <a:pt x="2642" y="1020"/>
                  </a:lnTo>
                  <a:lnTo>
                    <a:pt x="2647" y="1020"/>
                  </a:lnTo>
                  <a:lnTo>
                    <a:pt x="2653" y="1015"/>
                  </a:lnTo>
                  <a:lnTo>
                    <a:pt x="2659" y="1015"/>
                  </a:lnTo>
                  <a:lnTo>
                    <a:pt x="2664" y="1010"/>
                  </a:lnTo>
                  <a:lnTo>
                    <a:pt x="2670" y="1010"/>
                  </a:lnTo>
                  <a:lnTo>
                    <a:pt x="2676" y="1004"/>
                  </a:lnTo>
                  <a:lnTo>
                    <a:pt x="2681" y="999"/>
                  </a:lnTo>
                  <a:lnTo>
                    <a:pt x="2687" y="999"/>
                  </a:lnTo>
                  <a:lnTo>
                    <a:pt x="2693" y="994"/>
                  </a:lnTo>
                  <a:lnTo>
                    <a:pt x="2699" y="994"/>
                  </a:lnTo>
                  <a:lnTo>
                    <a:pt x="2704" y="988"/>
                  </a:lnTo>
                  <a:lnTo>
                    <a:pt x="2710" y="983"/>
                  </a:lnTo>
                  <a:lnTo>
                    <a:pt x="2716" y="978"/>
                  </a:lnTo>
                  <a:lnTo>
                    <a:pt x="2721" y="978"/>
                  </a:lnTo>
                  <a:lnTo>
                    <a:pt x="2727" y="972"/>
                  </a:lnTo>
                  <a:lnTo>
                    <a:pt x="2733" y="967"/>
                  </a:lnTo>
                  <a:lnTo>
                    <a:pt x="2738" y="962"/>
                  </a:lnTo>
                  <a:lnTo>
                    <a:pt x="2744" y="962"/>
                  </a:lnTo>
                  <a:lnTo>
                    <a:pt x="2750" y="957"/>
                  </a:lnTo>
                  <a:lnTo>
                    <a:pt x="2755" y="951"/>
                  </a:lnTo>
                  <a:lnTo>
                    <a:pt x="2761" y="946"/>
                  </a:lnTo>
                  <a:lnTo>
                    <a:pt x="2767" y="941"/>
                  </a:lnTo>
                  <a:lnTo>
                    <a:pt x="2772" y="935"/>
                  </a:lnTo>
                  <a:lnTo>
                    <a:pt x="2778" y="930"/>
                  </a:lnTo>
                  <a:lnTo>
                    <a:pt x="2784" y="925"/>
                  </a:lnTo>
                  <a:lnTo>
                    <a:pt x="2789" y="919"/>
                  </a:lnTo>
                  <a:lnTo>
                    <a:pt x="2795" y="914"/>
                  </a:lnTo>
                  <a:lnTo>
                    <a:pt x="2801" y="909"/>
                  </a:lnTo>
                  <a:lnTo>
                    <a:pt x="2806" y="909"/>
                  </a:lnTo>
                  <a:lnTo>
                    <a:pt x="2812" y="914"/>
                  </a:lnTo>
                  <a:lnTo>
                    <a:pt x="2818" y="919"/>
                  </a:lnTo>
                  <a:lnTo>
                    <a:pt x="2823" y="925"/>
                  </a:lnTo>
                  <a:lnTo>
                    <a:pt x="2829" y="930"/>
                  </a:lnTo>
                  <a:lnTo>
                    <a:pt x="2835" y="935"/>
                  </a:lnTo>
                  <a:lnTo>
                    <a:pt x="2840" y="941"/>
                  </a:lnTo>
                  <a:lnTo>
                    <a:pt x="2846" y="946"/>
                  </a:lnTo>
                  <a:lnTo>
                    <a:pt x="2852" y="951"/>
                  </a:lnTo>
                  <a:lnTo>
                    <a:pt x="2857" y="957"/>
                  </a:lnTo>
                  <a:lnTo>
                    <a:pt x="2863" y="957"/>
                  </a:lnTo>
                  <a:lnTo>
                    <a:pt x="2869" y="962"/>
                  </a:lnTo>
                  <a:lnTo>
                    <a:pt x="2874" y="967"/>
                  </a:lnTo>
                  <a:lnTo>
                    <a:pt x="2880" y="972"/>
                  </a:lnTo>
                  <a:lnTo>
                    <a:pt x="2886" y="978"/>
                  </a:lnTo>
                  <a:lnTo>
                    <a:pt x="2891" y="978"/>
                  </a:lnTo>
                  <a:lnTo>
                    <a:pt x="2897" y="983"/>
                  </a:lnTo>
                  <a:lnTo>
                    <a:pt x="2903" y="988"/>
                  </a:lnTo>
                  <a:lnTo>
                    <a:pt x="2908" y="988"/>
                  </a:lnTo>
                  <a:lnTo>
                    <a:pt x="2914" y="994"/>
                  </a:lnTo>
                  <a:lnTo>
                    <a:pt x="2920" y="999"/>
                  </a:lnTo>
                  <a:lnTo>
                    <a:pt x="2925" y="999"/>
                  </a:lnTo>
                  <a:lnTo>
                    <a:pt x="2931" y="1004"/>
                  </a:lnTo>
                  <a:lnTo>
                    <a:pt x="2937" y="1010"/>
                  </a:lnTo>
                  <a:lnTo>
                    <a:pt x="2942" y="1010"/>
                  </a:lnTo>
                  <a:lnTo>
                    <a:pt x="2948" y="1015"/>
                  </a:lnTo>
                  <a:lnTo>
                    <a:pt x="2954" y="1015"/>
                  </a:lnTo>
                  <a:lnTo>
                    <a:pt x="2959" y="1020"/>
                  </a:lnTo>
                  <a:lnTo>
                    <a:pt x="2965" y="1020"/>
                  </a:lnTo>
                  <a:lnTo>
                    <a:pt x="2971" y="1026"/>
                  </a:lnTo>
                  <a:lnTo>
                    <a:pt x="2976" y="1026"/>
                  </a:lnTo>
                  <a:lnTo>
                    <a:pt x="2982" y="1026"/>
                  </a:lnTo>
                  <a:lnTo>
                    <a:pt x="2988" y="1031"/>
                  </a:lnTo>
                  <a:lnTo>
                    <a:pt x="2993" y="1031"/>
                  </a:lnTo>
                  <a:lnTo>
                    <a:pt x="2999" y="1031"/>
                  </a:lnTo>
                  <a:lnTo>
                    <a:pt x="3005" y="1036"/>
                  </a:lnTo>
                  <a:lnTo>
                    <a:pt x="3010" y="1036"/>
                  </a:lnTo>
                  <a:lnTo>
                    <a:pt x="3016" y="1036"/>
                  </a:lnTo>
                  <a:lnTo>
                    <a:pt x="3022" y="1042"/>
                  </a:lnTo>
                  <a:lnTo>
                    <a:pt x="3027" y="1042"/>
                  </a:lnTo>
                  <a:lnTo>
                    <a:pt x="3033" y="1042"/>
                  </a:lnTo>
                  <a:lnTo>
                    <a:pt x="3039" y="1042"/>
                  </a:lnTo>
                  <a:lnTo>
                    <a:pt x="3044" y="1042"/>
                  </a:lnTo>
                  <a:lnTo>
                    <a:pt x="3050" y="1047"/>
                  </a:lnTo>
                  <a:lnTo>
                    <a:pt x="3056" y="1047"/>
                  </a:lnTo>
                  <a:lnTo>
                    <a:pt x="3061" y="1047"/>
                  </a:lnTo>
                  <a:lnTo>
                    <a:pt x="3067" y="1047"/>
                  </a:lnTo>
                  <a:lnTo>
                    <a:pt x="3073" y="1047"/>
                  </a:lnTo>
                  <a:lnTo>
                    <a:pt x="3078" y="1047"/>
                  </a:lnTo>
                  <a:lnTo>
                    <a:pt x="3084" y="1047"/>
                  </a:lnTo>
                  <a:lnTo>
                    <a:pt x="3090" y="1047"/>
                  </a:lnTo>
                  <a:lnTo>
                    <a:pt x="3095" y="1047"/>
                  </a:lnTo>
                  <a:lnTo>
                    <a:pt x="3101" y="1047"/>
                  </a:lnTo>
                  <a:lnTo>
                    <a:pt x="3107" y="1047"/>
                  </a:lnTo>
                  <a:lnTo>
                    <a:pt x="3112" y="1047"/>
                  </a:lnTo>
                  <a:lnTo>
                    <a:pt x="3118" y="1047"/>
                  </a:lnTo>
                  <a:lnTo>
                    <a:pt x="3124" y="1042"/>
                  </a:lnTo>
                  <a:lnTo>
                    <a:pt x="3129" y="1042"/>
                  </a:lnTo>
                  <a:lnTo>
                    <a:pt x="3135" y="1042"/>
                  </a:lnTo>
                  <a:lnTo>
                    <a:pt x="3141" y="1042"/>
                  </a:lnTo>
                  <a:lnTo>
                    <a:pt x="3146" y="1042"/>
                  </a:lnTo>
                  <a:lnTo>
                    <a:pt x="3152" y="1036"/>
                  </a:lnTo>
                  <a:lnTo>
                    <a:pt x="3158" y="1036"/>
                  </a:lnTo>
                  <a:lnTo>
                    <a:pt x="3163" y="1036"/>
                  </a:lnTo>
                  <a:lnTo>
                    <a:pt x="3169" y="1036"/>
                  </a:lnTo>
                  <a:lnTo>
                    <a:pt x="3175" y="1031"/>
                  </a:lnTo>
                  <a:lnTo>
                    <a:pt x="3180" y="1031"/>
                  </a:lnTo>
                  <a:lnTo>
                    <a:pt x="3186" y="1031"/>
                  </a:lnTo>
                  <a:lnTo>
                    <a:pt x="3192" y="1026"/>
                  </a:lnTo>
                  <a:lnTo>
                    <a:pt x="3197" y="1026"/>
                  </a:lnTo>
                  <a:lnTo>
                    <a:pt x="3203" y="1020"/>
                  </a:lnTo>
                  <a:lnTo>
                    <a:pt x="3209" y="1020"/>
                  </a:lnTo>
                  <a:lnTo>
                    <a:pt x="3214" y="1015"/>
                  </a:lnTo>
                  <a:lnTo>
                    <a:pt x="3220" y="1015"/>
                  </a:lnTo>
                  <a:lnTo>
                    <a:pt x="3226" y="1010"/>
                  </a:lnTo>
                  <a:lnTo>
                    <a:pt x="3231" y="1010"/>
                  </a:lnTo>
                  <a:lnTo>
                    <a:pt x="3237" y="1004"/>
                  </a:lnTo>
                  <a:lnTo>
                    <a:pt x="3243" y="1004"/>
                  </a:lnTo>
                  <a:lnTo>
                    <a:pt x="3248" y="999"/>
                  </a:lnTo>
                  <a:lnTo>
                    <a:pt x="3254" y="994"/>
                  </a:lnTo>
                  <a:lnTo>
                    <a:pt x="3260" y="994"/>
                  </a:lnTo>
                  <a:lnTo>
                    <a:pt x="3265" y="988"/>
                  </a:lnTo>
                  <a:lnTo>
                    <a:pt x="3271" y="983"/>
                  </a:lnTo>
                  <a:lnTo>
                    <a:pt x="3277" y="978"/>
                  </a:lnTo>
                  <a:lnTo>
                    <a:pt x="3282" y="978"/>
                  </a:lnTo>
                  <a:lnTo>
                    <a:pt x="3288" y="972"/>
                  </a:lnTo>
                  <a:lnTo>
                    <a:pt x="3294" y="967"/>
                  </a:lnTo>
                  <a:lnTo>
                    <a:pt x="3299" y="962"/>
                  </a:lnTo>
                  <a:lnTo>
                    <a:pt x="3305" y="957"/>
                  </a:lnTo>
                  <a:lnTo>
                    <a:pt x="3311" y="957"/>
                  </a:lnTo>
                  <a:lnTo>
                    <a:pt x="3316" y="951"/>
                  </a:lnTo>
                  <a:lnTo>
                    <a:pt x="3322" y="946"/>
                  </a:lnTo>
                  <a:lnTo>
                    <a:pt x="3328" y="941"/>
                  </a:lnTo>
                  <a:lnTo>
                    <a:pt x="3333" y="935"/>
                  </a:lnTo>
                  <a:lnTo>
                    <a:pt x="3339" y="930"/>
                  </a:lnTo>
                  <a:lnTo>
                    <a:pt x="3345" y="925"/>
                  </a:lnTo>
                  <a:lnTo>
                    <a:pt x="3350" y="919"/>
                  </a:lnTo>
                  <a:lnTo>
                    <a:pt x="3356" y="914"/>
                  </a:lnTo>
                  <a:lnTo>
                    <a:pt x="3362" y="909"/>
                  </a:lnTo>
                  <a:lnTo>
                    <a:pt x="3367" y="909"/>
                  </a:lnTo>
                </a:path>
              </a:pathLst>
            </a:custGeom>
            <a:noFill/>
            <a:ln w="76200">
              <a:solidFill>
                <a:srgbClr val="007F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232" name="Freeform 217"/>
            <p:cNvSpPr>
              <a:spLocks/>
            </p:cNvSpPr>
            <p:nvPr/>
          </p:nvSpPr>
          <p:spPr bwMode="auto">
            <a:xfrm>
              <a:off x="1788" y="2294"/>
              <a:ext cx="1932" cy="810"/>
            </a:xfrm>
            <a:custGeom>
              <a:avLst/>
              <a:gdLst>
                <a:gd name="T0" fmla="*/ 62 w 3367"/>
                <a:gd name="T1" fmla="*/ 962 h 1047"/>
                <a:gd name="T2" fmla="*/ 130 w 3367"/>
                <a:gd name="T3" fmla="*/ 1010 h 1047"/>
                <a:gd name="T4" fmla="*/ 198 w 3367"/>
                <a:gd name="T5" fmla="*/ 1036 h 1047"/>
                <a:gd name="T6" fmla="*/ 266 w 3367"/>
                <a:gd name="T7" fmla="*/ 1047 h 1047"/>
                <a:gd name="T8" fmla="*/ 334 w 3367"/>
                <a:gd name="T9" fmla="*/ 1042 h 1047"/>
                <a:gd name="T10" fmla="*/ 402 w 3367"/>
                <a:gd name="T11" fmla="*/ 1020 h 1047"/>
                <a:gd name="T12" fmla="*/ 470 w 3367"/>
                <a:gd name="T13" fmla="*/ 978 h 1047"/>
                <a:gd name="T14" fmla="*/ 539 w 3367"/>
                <a:gd name="T15" fmla="*/ 925 h 1047"/>
                <a:gd name="T16" fmla="*/ 607 w 3367"/>
                <a:gd name="T17" fmla="*/ 951 h 1047"/>
                <a:gd name="T18" fmla="*/ 675 w 3367"/>
                <a:gd name="T19" fmla="*/ 999 h 1047"/>
                <a:gd name="T20" fmla="*/ 743 w 3367"/>
                <a:gd name="T21" fmla="*/ 1031 h 1047"/>
                <a:gd name="T22" fmla="*/ 811 w 3367"/>
                <a:gd name="T23" fmla="*/ 1047 h 1047"/>
                <a:gd name="T24" fmla="*/ 879 w 3367"/>
                <a:gd name="T25" fmla="*/ 1042 h 1047"/>
                <a:gd name="T26" fmla="*/ 947 w 3367"/>
                <a:gd name="T27" fmla="*/ 1026 h 1047"/>
                <a:gd name="T28" fmla="*/ 1015 w 3367"/>
                <a:gd name="T29" fmla="*/ 994 h 1047"/>
                <a:gd name="T30" fmla="*/ 1083 w 3367"/>
                <a:gd name="T31" fmla="*/ 941 h 1047"/>
                <a:gd name="T32" fmla="*/ 1151 w 3367"/>
                <a:gd name="T33" fmla="*/ 877 h 1047"/>
                <a:gd name="T34" fmla="*/ 1207 w 3367"/>
                <a:gd name="T35" fmla="*/ 813 h 1047"/>
                <a:gd name="T36" fmla="*/ 1259 w 3367"/>
                <a:gd name="T37" fmla="*/ 749 h 1047"/>
                <a:gd name="T38" fmla="*/ 1304 w 3367"/>
                <a:gd name="T39" fmla="*/ 686 h 1047"/>
                <a:gd name="T40" fmla="*/ 1344 w 3367"/>
                <a:gd name="T41" fmla="*/ 622 h 1047"/>
                <a:gd name="T42" fmla="*/ 1383 w 3367"/>
                <a:gd name="T43" fmla="*/ 558 h 1047"/>
                <a:gd name="T44" fmla="*/ 1423 w 3367"/>
                <a:gd name="T45" fmla="*/ 494 h 1047"/>
                <a:gd name="T46" fmla="*/ 1457 w 3367"/>
                <a:gd name="T47" fmla="*/ 430 h 1047"/>
                <a:gd name="T48" fmla="*/ 1491 w 3367"/>
                <a:gd name="T49" fmla="*/ 367 h 1047"/>
                <a:gd name="T50" fmla="*/ 1525 w 3367"/>
                <a:gd name="T51" fmla="*/ 303 h 1047"/>
                <a:gd name="T52" fmla="*/ 1559 w 3367"/>
                <a:gd name="T53" fmla="*/ 239 h 1047"/>
                <a:gd name="T54" fmla="*/ 1593 w 3367"/>
                <a:gd name="T55" fmla="*/ 175 h 1047"/>
                <a:gd name="T56" fmla="*/ 1627 w 3367"/>
                <a:gd name="T57" fmla="*/ 112 h 1047"/>
                <a:gd name="T58" fmla="*/ 1661 w 3367"/>
                <a:gd name="T59" fmla="*/ 48 h 1047"/>
                <a:gd name="T60" fmla="*/ 1706 w 3367"/>
                <a:gd name="T61" fmla="*/ 0 h 1047"/>
                <a:gd name="T62" fmla="*/ 1774 w 3367"/>
                <a:gd name="T63" fmla="*/ 0 h 1047"/>
                <a:gd name="T64" fmla="*/ 1842 w 3367"/>
                <a:gd name="T65" fmla="*/ 0 h 1047"/>
                <a:gd name="T66" fmla="*/ 1910 w 3367"/>
                <a:gd name="T67" fmla="*/ 0 h 1047"/>
                <a:gd name="T68" fmla="*/ 1979 w 3367"/>
                <a:gd name="T69" fmla="*/ 0 h 1047"/>
                <a:gd name="T70" fmla="*/ 2047 w 3367"/>
                <a:gd name="T71" fmla="*/ 0 h 1047"/>
                <a:gd name="T72" fmla="*/ 2115 w 3367"/>
                <a:gd name="T73" fmla="*/ 0 h 1047"/>
                <a:gd name="T74" fmla="*/ 2183 w 3367"/>
                <a:gd name="T75" fmla="*/ 0 h 1047"/>
                <a:gd name="T76" fmla="*/ 2251 w 3367"/>
                <a:gd name="T77" fmla="*/ 0 h 1047"/>
                <a:gd name="T78" fmla="*/ 2319 w 3367"/>
                <a:gd name="T79" fmla="*/ 0 h 1047"/>
                <a:gd name="T80" fmla="*/ 2387 w 3367"/>
                <a:gd name="T81" fmla="*/ 0 h 1047"/>
                <a:gd name="T82" fmla="*/ 2455 w 3367"/>
                <a:gd name="T83" fmla="*/ 0 h 1047"/>
                <a:gd name="T84" fmla="*/ 2523 w 3367"/>
                <a:gd name="T85" fmla="*/ 0 h 1047"/>
                <a:gd name="T86" fmla="*/ 2591 w 3367"/>
                <a:gd name="T87" fmla="*/ 0 h 1047"/>
                <a:gd name="T88" fmla="*/ 2659 w 3367"/>
                <a:gd name="T89" fmla="*/ 0 h 1047"/>
                <a:gd name="T90" fmla="*/ 2727 w 3367"/>
                <a:gd name="T91" fmla="*/ 0 h 1047"/>
                <a:gd name="T92" fmla="*/ 2795 w 3367"/>
                <a:gd name="T93" fmla="*/ 0 h 1047"/>
                <a:gd name="T94" fmla="*/ 2835 w 3367"/>
                <a:gd name="T95" fmla="*/ 58 h 1047"/>
                <a:gd name="T96" fmla="*/ 2869 w 3367"/>
                <a:gd name="T97" fmla="*/ 122 h 1047"/>
                <a:gd name="T98" fmla="*/ 2903 w 3367"/>
                <a:gd name="T99" fmla="*/ 186 h 1047"/>
                <a:gd name="T100" fmla="*/ 2937 w 3367"/>
                <a:gd name="T101" fmla="*/ 250 h 1047"/>
                <a:gd name="T102" fmla="*/ 2971 w 3367"/>
                <a:gd name="T103" fmla="*/ 314 h 1047"/>
                <a:gd name="T104" fmla="*/ 3005 w 3367"/>
                <a:gd name="T105" fmla="*/ 377 h 1047"/>
                <a:gd name="T106" fmla="*/ 3039 w 3367"/>
                <a:gd name="T107" fmla="*/ 441 h 1047"/>
                <a:gd name="T108" fmla="*/ 3078 w 3367"/>
                <a:gd name="T109" fmla="*/ 505 h 1047"/>
                <a:gd name="T110" fmla="*/ 3112 w 3367"/>
                <a:gd name="T111" fmla="*/ 569 h 1047"/>
                <a:gd name="T112" fmla="*/ 3152 w 3367"/>
                <a:gd name="T113" fmla="*/ 632 h 1047"/>
                <a:gd name="T114" fmla="*/ 3197 w 3367"/>
                <a:gd name="T115" fmla="*/ 696 h 1047"/>
                <a:gd name="T116" fmla="*/ 3243 w 3367"/>
                <a:gd name="T117" fmla="*/ 760 h 1047"/>
                <a:gd name="T118" fmla="*/ 3294 w 3367"/>
                <a:gd name="T119" fmla="*/ 824 h 1047"/>
                <a:gd name="T120" fmla="*/ 3350 w 3367"/>
                <a:gd name="T121" fmla="*/ 887 h 10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367" h="1047">
                  <a:moveTo>
                    <a:pt x="0" y="909"/>
                  </a:moveTo>
                  <a:lnTo>
                    <a:pt x="6" y="914"/>
                  </a:lnTo>
                  <a:lnTo>
                    <a:pt x="11" y="919"/>
                  </a:lnTo>
                  <a:lnTo>
                    <a:pt x="17" y="925"/>
                  </a:lnTo>
                  <a:lnTo>
                    <a:pt x="23" y="930"/>
                  </a:lnTo>
                  <a:lnTo>
                    <a:pt x="28" y="935"/>
                  </a:lnTo>
                  <a:lnTo>
                    <a:pt x="34" y="941"/>
                  </a:lnTo>
                  <a:lnTo>
                    <a:pt x="40" y="946"/>
                  </a:lnTo>
                  <a:lnTo>
                    <a:pt x="45" y="951"/>
                  </a:lnTo>
                  <a:lnTo>
                    <a:pt x="51" y="957"/>
                  </a:lnTo>
                  <a:lnTo>
                    <a:pt x="57" y="957"/>
                  </a:lnTo>
                  <a:lnTo>
                    <a:pt x="62" y="962"/>
                  </a:lnTo>
                  <a:lnTo>
                    <a:pt x="68" y="967"/>
                  </a:lnTo>
                  <a:lnTo>
                    <a:pt x="74" y="972"/>
                  </a:lnTo>
                  <a:lnTo>
                    <a:pt x="79" y="978"/>
                  </a:lnTo>
                  <a:lnTo>
                    <a:pt x="85" y="978"/>
                  </a:lnTo>
                  <a:lnTo>
                    <a:pt x="91" y="983"/>
                  </a:lnTo>
                  <a:lnTo>
                    <a:pt x="96" y="988"/>
                  </a:lnTo>
                  <a:lnTo>
                    <a:pt x="102" y="988"/>
                  </a:lnTo>
                  <a:lnTo>
                    <a:pt x="108" y="994"/>
                  </a:lnTo>
                  <a:lnTo>
                    <a:pt x="113" y="999"/>
                  </a:lnTo>
                  <a:lnTo>
                    <a:pt x="119" y="999"/>
                  </a:lnTo>
                  <a:lnTo>
                    <a:pt x="125" y="1004"/>
                  </a:lnTo>
                  <a:lnTo>
                    <a:pt x="130" y="1010"/>
                  </a:lnTo>
                  <a:lnTo>
                    <a:pt x="136" y="1010"/>
                  </a:lnTo>
                  <a:lnTo>
                    <a:pt x="142" y="1015"/>
                  </a:lnTo>
                  <a:lnTo>
                    <a:pt x="147" y="1015"/>
                  </a:lnTo>
                  <a:lnTo>
                    <a:pt x="153" y="1020"/>
                  </a:lnTo>
                  <a:lnTo>
                    <a:pt x="159" y="1020"/>
                  </a:lnTo>
                  <a:lnTo>
                    <a:pt x="164" y="1026"/>
                  </a:lnTo>
                  <a:lnTo>
                    <a:pt x="170" y="1026"/>
                  </a:lnTo>
                  <a:lnTo>
                    <a:pt x="176" y="1026"/>
                  </a:lnTo>
                  <a:lnTo>
                    <a:pt x="181" y="1031"/>
                  </a:lnTo>
                  <a:lnTo>
                    <a:pt x="187" y="1031"/>
                  </a:lnTo>
                  <a:lnTo>
                    <a:pt x="193" y="1031"/>
                  </a:lnTo>
                  <a:lnTo>
                    <a:pt x="198" y="1036"/>
                  </a:lnTo>
                  <a:lnTo>
                    <a:pt x="204" y="1036"/>
                  </a:lnTo>
                  <a:lnTo>
                    <a:pt x="210" y="1036"/>
                  </a:lnTo>
                  <a:lnTo>
                    <a:pt x="215" y="1042"/>
                  </a:lnTo>
                  <a:lnTo>
                    <a:pt x="221" y="1042"/>
                  </a:lnTo>
                  <a:lnTo>
                    <a:pt x="227" y="1042"/>
                  </a:lnTo>
                  <a:lnTo>
                    <a:pt x="232" y="1042"/>
                  </a:lnTo>
                  <a:lnTo>
                    <a:pt x="238" y="1042"/>
                  </a:lnTo>
                  <a:lnTo>
                    <a:pt x="244" y="1047"/>
                  </a:lnTo>
                  <a:lnTo>
                    <a:pt x="249" y="1047"/>
                  </a:lnTo>
                  <a:lnTo>
                    <a:pt x="255" y="1047"/>
                  </a:lnTo>
                  <a:lnTo>
                    <a:pt x="261" y="1047"/>
                  </a:lnTo>
                  <a:lnTo>
                    <a:pt x="266" y="1047"/>
                  </a:lnTo>
                  <a:lnTo>
                    <a:pt x="272" y="1047"/>
                  </a:lnTo>
                  <a:lnTo>
                    <a:pt x="278" y="1047"/>
                  </a:lnTo>
                  <a:lnTo>
                    <a:pt x="283" y="1047"/>
                  </a:lnTo>
                  <a:lnTo>
                    <a:pt x="289" y="1047"/>
                  </a:lnTo>
                  <a:lnTo>
                    <a:pt x="295" y="1047"/>
                  </a:lnTo>
                  <a:lnTo>
                    <a:pt x="300" y="1047"/>
                  </a:lnTo>
                  <a:lnTo>
                    <a:pt x="306" y="1047"/>
                  </a:lnTo>
                  <a:lnTo>
                    <a:pt x="312" y="1047"/>
                  </a:lnTo>
                  <a:lnTo>
                    <a:pt x="317" y="1042"/>
                  </a:lnTo>
                  <a:lnTo>
                    <a:pt x="323" y="1042"/>
                  </a:lnTo>
                  <a:lnTo>
                    <a:pt x="329" y="1042"/>
                  </a:lnTo>
                  <a:lnTo>
                    <a:pt x="334" y="1042"/>
                  </a:lnTo>
                  <a:lnTo>
                    <a:pt x="340" y="1042"/>
                  </a:lnTo>
                  <a:lnTo>
                    <a:pt x="346" y="1036"/>
                  </a:lnTo>
                  <a:lnTo>
                    <a:pt x="351" y="1036"/>
                  </a:lnTo>
                  <a:lnTo>
                    <a:pt x="357" y="1036"/>
                  </a:lnTo>
                  <a:lnTo>
                    <a:pt x="363" y="1036"/>
                  </a:lnTo>
                  <a:lnTo>
                    <a:pt x="368" y="1031"/>
                  </a:lnTo>
                  <a:lnTo>
                    <a:pt x="374" y="1031"/>
                  </a:lnTo>
                  <a:lnTo>
                    <a:pt x="380" y="1031"/>
                  </a:lnTo>
                  <a:lnTo>
                    <a:pt x="385" y="1026"/>
                  </a:lnTo>
                  <a:lnTo>
                    <a:pt x="391" y="1026"/>
                  </a:lnTo>
                  <a:lnTo>
                    <a:pt x="397" y="1020"/>
                  </a:lnTo>
                  <a:lnTo>
                    <a:pt x="402" y="1020"/>
                  </a:lnTo>
                  <a:lnTo>
                    <a:pt x="408" y="1015"/>
                  </a:lnTo>
                  <a:lnTo>
                    <a:pt x="414" y="1015"/>
                  </a:lnTo>
                  <a:lnTo>
                    <a:pt x="419" y="1010"/>
                  </a:lnTo>
                  <a:lnTo>
                    <a:pt x="425" y="1010"/>
                  </a:lnTo>
                  <a:lnTo>
                    <a:pt x="431" y="1004"/>
                  </a:lnTo>
                  <a:lnTo>
                    <a:pt x="436" y="1004"/>
                  </a:lnTo>
                  <a:lnTo>
                    <a:pt x="442" y="999"/>
                  </a:lnTo>
                  <a:lnTo>
                    <a:pt x="448" y="994"/>
                  </a:lnTo>
                  <a:lnTo>
                    <a:pt x="453" y="994"/>
                  </a:lnTo>
                  <a:lnTo>
                    <a:pt x="459" y="988"/>
                  </a:lnTo>
                  <a:lnTo>
                    <a:pt x="465" y="983"/>
                  </a:lnTo>
                  <a:lnTo>
                    <a:pt x="470" y="978"/>
                  </a:lnTo>
                  <a:lnTo>
                    <a:pt x="476" y="978"/>
                  </a:lnTo>
                  <a:lnTo>
                    <a:pt x="482" y="972"/>
                  </a:lnTo>
                  <a:lnTo>
                    <a:pt x="487" y="967"/>
                  </a:lnTo>
                  <a:lnTo>
                    <a:pt x="493" y="962"/>
                  </a:lnTo>
                  <a:lnTo>
                    <a:pt x="499" y="957"/>
                  </a:lnTo>
                  <a:lnTo>
                    <a:pt x="504" y="957"/>
                  </a:lnTo>
                  <a:lnTo>
                    <a:pt x="510" y="951"/>
                  </a:lnTo>
                  <a:lnTo>
                    <a:pt x="516" y="946"/>
                  </a:lnTo>
                  <a:lnTo>
                    <a:pt x="522" y="941"/>
                  </a:lnTo>
                  <a:lnTo>
                    <a:pt x="527" y="935"/>
                  </a:lnTo>
                  <a:lnTo>
                    <a:pt x="533" y="930"/>
                  </a:lnTo>
                  <a:lnTo>
                    <a:pt x="539" y="925"/>
                  </a:lnTo>
                  <a:lnTo>
                    <a:pt x="544" y="919"/>
                  </a:lnTo>
                  <a:lnTo>
                    <a:pt x="550" y="914"/>
                  </a:lnTo>
                  <a:lnTo>
                    <a:pt x="556" y="909"/>
                  </a:lnTo>
                  <a:lnTo>
                    <a:pt x="561" y="909"/>
                  </a:lnTo>
                  <a:lnTo>
                    <a:pt x="567" y="914"/>
                  </a:lnTo>
                  <a:lnTo>
                    <a:pt x="573" y="919"/>
                  </a:lnTo>
                  <a:lnTo>
                    <a:pt x="578" y="925"/>
                  </a:lnTo>
                  <a:lnTo>
                    <a:pt x="584" y="930"/>
                  </a:lnTo>
                  <a:lnTo>
                    <a:pt x="590" y="935"/>
                  </a:lnTo>
                  <a:lnTo>
                    <a:pt x="595" y="941"/>
                  </a:lnTo>
                  <a:lnTo>
                    <a:pt x="601" y="946"/>
                  </a:lnTo>
                  <a:lnTo>
                    <a:pt x="607" y="951"/>
                  </a:lnTo>
                  <a:lnTo>
                    <a:pt x="612" y="951"/>
                  </a:lnTo>
                  <a:lnTo>
                    <a:pt x="618" y="957"/>
                  </a:lnTo>
                  <a:lnTo>
                    <a:pt x="624" y="962"/>
                  </a:lnTo>
                  <a:lnTo>
                    <a:pt x="629" y="967"/>
                  </a:lnTo>
                  <a:lnTo>
                    <a:pt x="635" y="972"/>
                  </a:lnTo>
                  <a:lnTo>
                    <a:pt x="641" y="978"/>
                  </a:lnTo>
                  <a:lnTo>
                    <a:pt x="646" y="978"/>
                  </a:lnTo>
                  <a:lnTo>
                    <a:pt x="652" y="983"/>
                  </a:lnTo>
                  <a:lnTo>
                    <a:pt x="658" y="988"/>
                  </a:lnTo>
                  <a:lnTo>
                    <a:pt x="663" y="988"/>
                  </a:lnTo>
                  <a:lnTo>
                    <a:pt x="669" y="994"/>
                  </a:lnTo>
                  <a:lnTo>
                    <a:pt x="675" y="999"/>
                  </a:lnTo>
                  <a:lnTo>
                    <a:pt x="680" y="999"/>
                  </a:lnTo>
                  <a:lnTo>
                    <a:pt x="686" y="1004"/>
                  </a:lnTo>
                  <a:lnTo>
                    <a:pt x="692" y="1010"/>
                  </a:lnTo>
                  <a:lnTo>
                    <a:pt x="697" y="1010"/>
                  </a:lnTo>
                  <a:lnTo>
                    <a:pt x="703" y="1015"/>
                  </a:lnTo>
                  <a:lnTo>
                    <a:pt x="709" y="1015"/>
                  </a:lnTo>
                  <a:lnTo>
                    <a:pt x="714" y="1020"/>
                  </a:lnTo>
                  <a:lnTo>
                    <a:pt x="720" y="1020"/>
                  </a:lnTo>
                  <a:lnTo>
                    <a:pt x="726" y="1026"/>
                  </a:lnTo>
                  <a:lnTo>
                    <a:pt x="731" y="1026"/>
                  </a:lnTo>
                  <a:lnTo>
                    <a:pt x="737" y="1026"/>
                  </a:lnTo>
                  <a:lnTo>
                    <a:pt x="743" y="1031"/>
                  </a:lnTo>
                  <a:lnTo>
                    <a:pt x="748" y="1031"/>
                  </a:lnTo>
                  <a:lnTo>
                    <a:pt x="754" y="1036"/>
                  </a:lnTo>
                  <a:lnTo>
                    <a:pt x="760" y="1036"/>
                  </a:lnTo>
                  <a:lnTo>
                    <a:pt x="765" y="1036"/>
                  </a:lnTo>
                  <a:lnTo>
                    <a:pt x="771" y="1036"/>
                  </a:lnTo>
                  <a:lnTo>
                    <a:pt x="777" y="1042"/>
                  </a:lnTo>
                  <a:lnTo>
                    <a:pt x="782" y="1042"/>
                  </a:lnTo>
                  <a:lnTo>
                    <a:pt x="788" y="1042"/>
                  </a:lnTo>
                  <a:lnTo>
                    <a:pt x="794" y="1042"/>
                  </a:lnTo>
                  <a:lnTo>
                    <a:pt x="799" y="1042"/>
                  </a:lnTo>
                  <a:lnTo>
                    <a:pt x="805" y="1047"/>
                  </a:lnTo>
                  <a:lnTo>
                    <a:pt x="811" y="1047"/>
                  </a:lnTo>
                  <a:lnTo>
                    <a:pt x="816" y="1047"/>
                  </a:lnTo>
                  <a:lnTo>
                    <a:pt x="822" y="1047"/>
                  </a:lnTo>
                  <a:lnTo>
                    <a:pt x="828" y="1047"/>
                  </a:lnTo>
                  <a:lnTo>
                    <a:pt x="833" y="1047"/>
                  </a:lnTo>
                  <a:lnTo>
                    <a:pt x="839" y="1047"/>
                  </a:lnTo>
                  <a:lnTo>
                    <a:pt x="845" y="1047"/>
                  </a:lnTo>
                  <a:lnTo>
                    <a:pt x="850" y="1047"/>
                  </a:lnTo>
                  <a:lnTo>
                    <a:pt x="856" y="1047"/>
                  </a:lnTo>
                  <a:lnTo>
                    <a:pt x="862" y="1047"/>
                  </a:lnTo>
                  <a:lnTo>
                    <a:pt x="867" y="1047"/>
                  </a:lnTo>
                  <a:lnTo>
                    <a:pt x="873" y="1047"/>
                  </a:lnTo>
                  <a:lnTo>
                    <a:pt x="879" y="1042"/>
                  </a:lnTo>
                  <a:lnTo>
                    <a:pt x="884" y="1042"/>
                  </a:lnTo>
                  <a:lnTo>
                    <a:pt x="890" y="1042"/>
                  </a:lnTo>
                  <a:lnTo>
                    <a:pt x="896" y="1042"/>
                  </a:lnTo>
                  <a:lnTo>
                    <a:pt x="901" y="1042"/>
                  </a:lnTo>
                  <a:lnTo>
                    <a:pt x="907" y="1036"/>
                  </a:lnTo>
                  <a:lnTo>
                    <a:pt x="913" y="1036"/>
                  </a:lnTo>
                  <a:lnTo>
                    <a:pt x="918" y="1036"/>
                  </a:lnTo>
                  <a:lnTo>
                    <a:pt x="924" y="1036"/>
                  </a:lnTo>
                  <a:lnTo>
                    <a:pt x="930" y="1031"/>
                  </a:lnTo>
                  <a:lnTo>
                    <a:pt x="935" y="1031"/>
                  </a:lnTo>
                  <a:lnTo>
                    <a:pt x="941" y="1026"/>
                  </a:lnTo>
                  <a:lnTo>
                    <a:pt x="947" y="1026"/>
                  </a:lnTo>
                  <a:lnTo>
                    <a:pt x="952" y="1026"/>
                  </a:lnTo>
                  <a:lnTo>
                    <a:pt x="958" y="1020"/>
                  </a:lnTo>
                  <a:lnTo>
                    <a:pt x="964" y="1020"/>
                  </a:lnTo>
                  <a:lnTo>
                    <a:pt x="969" y="1015"/>
                  </a:lnTo>
                  <a:lnTo>
                    <a:pt x="975" y="1015"/>
                  </a:lnTo>
                  <a:lnTo>
                    <a:pt x="981" y="1010"/>
                  </a:lnTo>
                  <a:lnTo>
                    <a:pt x="986" y="1010"/>
                  </a:lnTo>
                  <a:lnTo>
                    <a:pt x="992" y="1004"/>
                  </a:lnTo>
                  <a:lnTo>
                    <a:pt x="998" y="999"/>
                  </a:lnTo>
                  <a:lnTo>
                    <a:pt x="1003" y="999"/>
                  </a:lnTo>
                  <a:lnTo>
                    <a:pt x="1009" y="994"/>
                  </a:lnTo>
                  <a:lnTo>
                    <a:pt x="1015" y="994"/>
                  </a:lnTo>
                  <a:lnTo>
                    <a:pt x="1020" y="988"/>
                  </a:lnTo>
                  <a:lnTo>
                    <a:pt x="1026" y="983"/>
                  </a:lnTo>
                  <a:lnTo>
                    <a:pt x="1032" y="978"/>
                  </a:lnTo>
                  <a:lnTo>
                    <a:pt x="1037" y="978"/>
                  </a:lnTo>
                  <a:lnTo>
                    <a:pt x="1043" y="972"/>
                  </a:lnTo>
                  <a:lnTo>
                    <a:pt x="1049" y="967"/>
                  </a:lnTo>
                  <a:lnTo>
                    <a:pt x="1054" y="962"/>
                  </a:lnTo>
                  <a:lnTo>
                    <a:pt x="1060" y="962"/>
                  </a:lnTo>
                  <a:lnTo>
                    <a:pt x="1066" y="957"/>
                  </a:lnTo>
                  <a:lnTo>
                    <a:pt x="1071" y="951"/>
                  </a:lnTo>
                  <a:lnTo>
                    <a:pt x="1077" y="946"/>
                  </a:lnTo>
                  <a:lnTo>
                    <a:pt x="1083" y="941"/>
                  </a:lnTo>
                  <a:lnTo>
                    <a:pt x="1088" y="935"/>
                  </a:lnTo>
                  <a:lnTo>
                    <a:pt x="1094" y="930"/>
                  </a:lnTo>
                  <a:lnTo>
                    <a:pt x="1100" y="925"/>
                  </a:lnTo>
                  <a:lnTo>
                    <a:pt x="1105" y="919"/>
                  </a:lnTo>
                  <a:lnTo>
                    <a:pt x="1111" y="914"/>
                  </a:lnTo>
                  <a:lnTo>
                    <a:pt x="1117" y="909"/>
                  </a:lnTo>
                  <a:lnTo>
                    <a:pt x="1122" y="903"/>
                  </a:lnTo>
                  <a:lnTo>
                    <a:pt x="1128" y="898"/>
                  </a:lnTo>
                  <a:lnTo>
                    <a:pt x="1134" y="893"/>
                  </a:lnTo>
                  <a:lnTo>
                    <a:pt x="1139" y="887"/>
                  </a:lnTo>
                  <a:lnTo>
                    <a:pt x="1145" y="882"/>
                  </a:lnTo>
                  <a:lnTo>
                    <a:pt x="1151" y="877"/>
                  </a:lnTo>
                  <a:lnTo>
                    <a:pt x="1156" y="872"/>
                  </a:lnTo>
                  <a:lnTo>
                    <a:pt x="1162" y="866"/>
                  </a:lnTo>
                  <a:lnTo>
                    <a:pt x="1168" y="861"/>
                  </a:lnTo>
                  <a:lnTo>
                    <a:pt x="1173" y="856"/>
                  </a:lnTo>
                  <a:lnTo>
                    <a:pt x="1179" y="850"/>
                  </a:lnTo>
                  <a:lnTo>
                    <a:pt x="1185" y="845"/>
                  </a:lnTo>
                  <a:lnTo>
                    <a:pt x="1185" y="840"/>
                  </a:lnTo>
                  <a:lnTo>
                    <a:pt x="1190" y="834"/>
                  </a:lnTo>
                  <a:lnTo>
                    <a:pt x="1196" y="829"/>
                  </a:lnTo>
                  <a:lnTo>
                    <a:pt x="1202" y="824"/>
                  </a:lnTo>
                  <a:lnTo>
                    <a:pt x="1207" y="818"/>
                  </a:lnTo>
                  <a:lnTo>
                    <a:pt x="1207" y="813"/>
                  </a:lnTo>
                  <a:lnTo>
                    <a:pt x="1213" y="808"/>
                  </a:lnTo>
                  <a:lnTo>
                    <a:pt x="1219" y="802"/>
                  </a:lnTo>
                  <a:lnTo>
                    <a:pt x="1219" y="797"/>
                  </a:lnTo>
                  <a:lnTo>
                    <a:pt x="1224" y="792"/>
                  </a:lnTo>
                  <a:lnTo>
                    <a:pt x="1230" y="786"/>
                  </a:lnTo>
                  <a:lnTo>
                    <a:pt x="1236" y="781"/>
                  </a:lnTo>
                  <a:lnTo>
                    <a:pt x="1236" y="776"/>
                  </a:lnTo>
                  <a:lnTo>
                    <a:pt x="1241" y="771"/>
                  </a:lnTo>
                  <a:lnTo>
                    <a:pt x="1247" y="765"/>
                  </a:lnTo>
                  <a:lnTo>
                    <a:pt x="1247" y="760"/>
                  </a:lnTo>
                  <a:lnTo>
                    <a:pt x="1253" y="755"/>
                  </a:lnTo>
                  <a:lnTo>
                    <a:pt x="1259" y="749"/>
                  </a:lnTo>
                  <a:lnTo>
                    <a:pt x="1264" y="744"/>
                  </a:lnTo>
                  <a:lnTo>
                    <a:pt x="1264" y="739"/>
                  </a:lnTo>
                  <a:lnTo>
                    <a:pt x="1270" y="733"/>
                  </a:lnTo>
                  <a:lnTo>
                    <a:pt x="1276" y="728"/>
                  </a:lnTo>
                  <a:lnTo>
                    <a:pt x="1276" y="723"/>
                  </a:lnTo>
                  <a:lnTo>
                    <a:pt x="1281" y="717"/>
                  </a:lnTo>
                  <a:lnTo>
                    <a:pt x="1287" y="712"/>
                  </a:lnTo>
                  <a:lnTo>
                    <a:pt x="1287" y="707"/>
                  </a:lnTo>
                  <a:lnTo>
                    <a:pt x="1293" y="701"/>
                  </a:lnTo>
                  <a:lnTo>
                    <a:pt x="1293" y="696"/>
                  </a:lnTo>
                  <a:lnTo>
                    <a:pt x="1298" y="691"/>
                  </a:lnTo>
                  <a:lnTo>
                    <a:pt x="1304" y="686"/>
                  </a:lnTo>
                  <a:lnTo>
                    <a:pt x="1304" y="680"/>
                  </a:lnTo>
                  <a:lnTo>
                    <a:pt x="1310" y="675"/>
                  </a:lnTo>
                  <a:lnTo>
                    <a:pt x="1315" y="670"/>
                  </a:lnTo>
                  <a:lnTo>
                    <a:pt x="1315" y="664"/>
                  </a:lnTo>
                  <a:lnTo>
                    <a:pt x="1321" y="659"/>
                  </a:lnTo>
                  <a:lnTo>
                    <a:pt x="1327" y="654"/>
                  </a:lnTo>
                  <a:lnTo>
                    <a:pt x="1327" y="648"/>
                  </a:lnTo>
                  <a:lnTo>
                    <a:pt x="1332" y="643"/>
                  </a:lnTo>
                  <a:lnTo>
                    <a:pt x="1332" y="638"/>
                  </a:lnTo>
                  <a:lnTo>
                    <a:pt x="1338" y="632"/>
                  </a:lnTo>
                  <a:lnTo>
                    <a:pt x="1344" y="627"/>
                  </a:lnTo>
                  <a:lnTo>
                    <a:pt x="1344" y="622"/>
                  </a:lnTo>
                  <a:lnTo>
                    <a:pt x="1349" y="616"/>
                  </a:lnTo>
                  <a:lnTo>
                    <a:pt x="1349" y="611"/>
                  </a:lnTo>
                  <a:lnTo>
                    <a:pt x="1355" y="606"/>
                  </a:lnTo>
                  <a:lnTo>
                    <a:pt x="1355" y="600"/>
                  </a:lnTo>
                  <a:lnTo>
                    <a:pt x="1361" y="595"/>
                  </a:lnTo>
                  <a:lnTo>
                    <a:pt x="1366" y="590"/>
                  </a:lnTo>
                  <a:lnTo>
                    <a:pt x="1366" y="585"/>
                  </a:lnTo>
                  <a:lnTo>
                    <a:pt x="1372" y="579"/>
                  </a:lnTo>
                  <a:lnTo>
                    <a:pt x="1372" y="574"/>
                  </a:lnTo>
                  <a:lnTo>
                    <a:pt x="1378" y="569"/>
                  </a:lnTo>
                  <a:lnTo>
                    <a:pt x="1383" y="563"/>
                  </a:lnTo>
                  <a:lnTo>
                    <a:pt x="1383" y="558"/>
                  </a:lnTo>
                  <a:lnTo>
                    <a:pt x="1389" y="553"/>
                  </a:lnTo>
                  <a:lnTo>
                    <a:pt x="1389" y="547"/>
                  </a:lnTo>
                  <a:lnTo>
                    <a:pt x="1395" y="542"/>
                  </a:lnTo>
                  <a:lnTo>
                    <a:pt x="1395" y="537"/>
                  </a:lnTo>
                  <a:lnTo>
                    <a:pt x="1400" y="531"/>
                  </a:lnTo>
                  <a:lnTo>
                    <a:pt x="1400" y="526"/>
                  </a:lnTo>
                  <a:lnTo>
                    <a:pt x="1406" y="521"/>
                  </a:lnTo>
                  <a:lnTo>
                    <a:pt x="1406" y="515"/>
                  </a:lnTo>
                  <a:lnTo>
                    <a:pt x="1412" y="510"/>
                  </a:lnTo>
                  <a:lnTo>
                    <a:pt x="1417" y="505"/>
                  </a:lnTo>
                  <a:lnTo>
                    <a:pt x="1417" y="500"/>
                  </a:lnTo>
                  <a:lnTo>
                    <a:pt x="1423" y="494"/>
                  </a:lnTo>
                  <a:lnTo>
                    <a:pt x="1423" y="489"/>
                  </a:lnTo>
                  <a:lnTo>
                    <a:pt x="1429" y="484"/>
                  </a:lnTo>
                  <a:lnTo>
                    <a:pt x="1429" y="478"/>
                  </a:lnTo>
                  <a:lnTo>
                    <a:pt x="1434" y="473"/>
                  </a:lnTo>
                  <a:lnTo>
                    <a:pt x="1434" y="468"/>
                  </a:lnTo>
                  <a:lnTo>
                    <a:pt x="1440" y="462"/>
                  </a:lnTo>
                  <a:lnTo>
                    <a:pt x="1440" y="457"/>
                  </a:lnTo>
                  <a:lnTo>
                    <a:pt x="1446" y="452"/>
                  </a:lnTo>
                  <a:lnTo>
                    <a:pt x="1446" y="446"/>
                  </a:lnTo>
                  <a:lnTo>
                    <a:pt x="1451" y="441"/>
                  </a:lnTo>
                  <a:lnTo>
                    <a:pt x="1457" y="436"/>
                  </a:lnTo>
                  <a:lnTo>
                    <a:pt x="1457" y="430"/>
                  </a:lnTo>
                  <a:lnTo>
                    <a:pt x="1463" y="425"/>
                  </a:lnTo>
                  <a:lnTo>
                    <a:pt x="1463" y="420"/>
                  </a:lnTo>
                  <a:lnTo>
                    <a:pt x="1468" y="414"/>
                  </a:lnTo>
                  <a:lnTo>
                    <a:pt x="1468" y="409"/>
                  </a:lnTo>
                  <a:lnTo>
                    <a:pt x="1474" y="404"/>
                  </a:lnTo>
                  <a:lnTo>
                    <a:pt x="1474" y="399"/>
                  </a:lnTo>
                  <a:lnTo>
                    <a:pt x="1480" y="393"/>
                  </a:lnTo>
                  <a:lnTo>
                    <a:pt x="1480" y="388"/>
                  </a:lnTo>
                  <a:lnTo>
                    <a:pt x="1485" y="383"/>
                  </a:lnTo>
                  <a:lnTo>
                    <a:pt x="1485" y="377"/>
                  </a:lnTo>
                  <a:lnTo>
                    <a:pt x="1491" y="372"/>
                  </a:lnTo>
                  <a:lnTo>
                    <a:pt x="1491" y="367"/>
                  </a:lnTo>
                  <a:lnTo>
                    <a:pt x="1497" y="361"/>
                  </a:lnTo>
                  <a:lnTo>
                    <a:pt x="1497" y="356"/>
                  </a:lnTo>
                  <a:lnTo>
                    <a:pt x="1502" y="351"/>
                  </a:lnTo>
                  <a:lnTo>
                    <a:pt x="1502" y="345"/>
                  </a:lnTo>
                  <a:lnTo>
                    <a:pt x="1508" y="340"/>
                  </a:lnTo>
                  <a:lnTo>
                    <a:pt x="1508" y="335"/>
                  </a:lnTo>
                  <a:lnTo>
                    <a:pt x="1514" y="329"/>
                  </a:lnTo>
                  <a:lnTo>
                    <a:pt x="1514" y="324"/>
                  </a:lnTo>
                  <a:lnTo>
                    <a:pt x="1519" y="319"/>
                  </a:lnTo>
                  <a:lnTo>
                    <a:pt x="1519" y="314"/>
                  </a:lnTo>
                  <a:lnTo>
                    <a:pt x="1525" y="308"/>
                  </a:lnTo>
                  <a:lnTo>
                    <a:pt x="1525" y="303"/>
                  </a:lnTo>
                  <a:lnTo>
                    <a:pt x="1531" y="298"/>
                  </a:lnTo>
                  <a:lnTo>
                    <a:pt x="1531" y="292"/>
                  </a:lnTo>
                  <a:lnTo>
                    <a:pt x="1536" y="287"/>
                  </a:lnTo>
                  <a:lnTo>
                    <a:pt x="1536" y="282"/>
                  </a:lnTo>
                  <a:lnTo>
                    <a:pt x="1542" y="276"/>
                  </a:lnTo>
                  <a:lnTo>
                    <a:pt x="1542" y="271"/>
                  </a:lnTo>
                  <a:lnTo>
                    <a:pt x="1548" y="266"/>
                  </a:lnTo>
                  <a:lnTo>
                    <a:pt x="1548" y="260"/>
                  </a:lnTo>
                  <a:lnTo>
                    <a:pt x="1553" y="255"/>
                  </a:lnTo>
                  <a:lnTo>
                    <a:pt x="1553" y="250"/>
                  </a:lnTo>
                  <a:lnTo>
                    <a:pt x="1559" y="244"/>
                  </a:lnTo>
                  <a:lnTo>
                    <a:pt x="1559" y="239"/>
                  </a:lnTo>
                  <a:lnTo>
                    <a:pt x="1565" y="234"/>
                  </a:lnTo>
                  <a:lnTo>
                    <a:pt x="1565" y="228"/>
                  </a:lnTo>
                  <a:lnTo>
                    <a:pt x="1570" y="223"/>
                  </a:lnTo>
                  <a:lnTo>
                    <a:pt x="1570" y="218"/>
                  </a:lnTo>
                  <a:lnTo>
                    <a:pt x="1576" y="213"/>
                  </a:lnTo>
                  <a:lnTo>
                    <a:pt x="1576" y="207"/>
                  </a:lnTo>
                  <a:lnTo>
                    <a:pt x="1582" y="202"/>
                  </a:lnTo>
                  <a:lnTo>
                    <a:pt x="1582" y="197"/>
                  </a:lnTo>
                  <a:lnTo>
                    <a:pt x="1587" y="191"/>
                  </a:lnTo>
                  <a:lnTo>
                    <a:pt x="1587" y="186"/>
                  </a:lnTo>
                  <a:lnTo>
                    <a:pt x="1593" y="181"/>
                  </a:lnTo>
                  <a:lnTo>
                    <a:pt x="1593" y="175"/>
                  </a:lnTo>
                  <a:lnTo>
                    <a:pt x="1599" y="170"/>
                  </a:lnTo>
                  <a:lnTo>
                    <a:pt x="1599" y="165"/>
                  </a:lnTo>
                  <a:lnTo>
                    <a:pt x="1604" y="159"/>
                  </a:lnTo>
                  <a:lnTo>
                    <a:pt x="1604" y="154"/>
                  </a:lnTo>
                  <a:lnTo>
                    <a:pt x="1610" y="149"/>
                  </a:lnTo>
                  <a:lnTo>
                    <a:pt x="1610" y="143"/>
                  </a:lnTo>
                  <a:lnTo>
                    <a:pt x="1616" y="138"/>
                  </a:lnTo>
                  <a:lnTo>
                    <a:pt x="1616" y="133"/>
                  </a:lnTo>
                  <a:lnTo>
                    <a:pt x="1621" y="128"/>
                  </a:lnTo>
                  <a:lnTo>
                    <a:pt x="1621" y="122"/>
                  </a:lnTo>
                  <a:lnTo>
                    <a:pt x="1627" y="117"/>
                  </a:lnTo>
                  <a:lnTo>
                    <a:pt x="1627" y="112"/>
                  </a:lnTo>
                  <a:lnTo>
                    <a:pt x="1633" y="106"/>
                  </a:lnTo>
                  <a:lnTo>
                    <a:pt x="1633" y="101"/>
                  </a:lnTo>
                  <a:lnTo>
                    <a:pt x="1638" y="96"/>
                  </a:lnTo>
                  <a:lnTo>
                    <a:pt x="1638" y="90"/>
                  </a:lnTo>
                  <a:lnTo>
                    <a:pt x="1638" y="85"/>
                  </a:lnTo>
                  <a:lnTo>
                    <a:pt x="1644" y="80"/>
                  </a:lnTo>
                  <a:lnTo>
                    <a:pt x="1644" y="74"/>
                  </a:lnTo>
                  <a:lnTo>
                    <a:pt x="1650" y="69"/>
                  </a:lnTo>
                  <a:lnTo>
                    <a:pt x="1650" y="64"/>
                  </a:lnTo>
                  <a:lnTo>
                    <a:pt x="1655" y="58"/>
                  </a:lnTo>
                  <a:lnTo>
                    <a:pt x="1655" y="53"/>
                  </a:lnTo>
                  <a:lnTo>
                    <a:pt x="1661" y="48"/>
                  </a:lnTo>
                  <a:lnTo>
                    <a:pt x="1661" y="42"/>
                  </a:lnTo>
                  <a:lnTo>
                    <a:pt x="1667" y="37"/>
                  </a:lnTo>
                  <a:lnTo>
                    <a:pt x="1667" y="32"/>
                  </a:lnTo>
                  <a:lnTo>
                    <a:pt x="1672" y="27"/>
                  </a:lnTo>
                  <a:lnTo>
                    <a:pt x="1672" y="21"/>
                  </a:lnTo>
                  <a:lnTo>
                    <a:pt x="1678" y="16"/>
                  </a:lnTo>
                  <a:lnTo>
                    <a:pt x="1678" y="11"/>
                  </a:lnTo>
                  <a:lnTo>
                    <a:pt x="1684" y="5"/>
                  </a:lnTo>
                  <a:lnTo>
                    <a:pt x="1689" y="0"/>
                  </a:lnTo>
                  <a:lnTo>
                    <a:pt x="1695" y="0"/>
                  </a:lnTo>
                  <a:lnTo>
                    <a:pt x="1701" y="0"/>
                  </a:lnTo>
                  <a:lnTo>
                    <a:pt x="1706" y="0"/>
                  </a:lnTo>
                  <a:lnTo>
                    <a:pt x="1712" y="0"/>
                  </a:lnTo>
                  <a:lnTo>
                    <a:pt x="1718" y="0"/>
                  </a:lnTo>
                  <a:lnTo>
                    <a:pt x="1723" y="0"/>
                  </a:lnTo>
                  <a:lnTo>
                    <a:pt x="1729" y="0"/>
                  </a:lnTo>
                  <a:lnTo>
                    <a:pt x="1735" y="0"/>
                  </a:lnTo>
                  <a:lnTo>
                    <a:pt x="1740" y="0"/>
                  </a:lnTo>
                  <a:lnTo>
                    <a:pt x="1746" y="0"/>
                  </a:lnTo>
                  <a:lnTo>
                    <a:pt x="1752" y="0"/>
                  </a:lnTo>
                  <a:lnTo>
                    <a:pt x="1757" y="0"/>
                  </a:lnTo>
                  <a:lnTo>
                    <a:pt x="1763" y="0"/>
                  </a:lnTo>
                  <a:lnTo>
                    <a:pt x="1769" y="0"/>
                  </a:lnTo>
                  <a:lnTo>
                    <a:pt x="1774" y="0"/>
                  </a:lnTo>
                  <a:lnTo>
                    <a:pt x="1780" y="0"/>
                  </a:lnTo>
                  <a:lnTo>
                    <a:pt x="1786" y="0"/>
                  </a:lnTo>
                  <a:lnTo>
                    <a:pt x="1791" y="0"/>
                  </a:lnTo>
                  <a:lnTo>
                    <a:pt x="1797" y="0"/>
                  </a:lnTo>
                  <a:lnTo>
                    <a:pt x="1803" y="0"/>
                  </a:lnTo>
                  <a:lnTo>
                    <a:pt x="1808" y="0"/>
                  </a:lnTo>
                  <a:lnTo>
                    <a:pt x="1814" y="0"/>
                  </a:lnTo>
                  <a:lnTo>
                    <a:pt x="1820" y="0"/>
                  </a:lnTo>
                  <a:lnTo>
                    <a:pt x="1825" y="0"/>
                  </a:lnTo>
                  <a:lnTo>
                    <a:pt x="1831" y="0"/>
                  </a:lnTo>
                  <a:lnTo>
                    <a:pt x="1837" y="0"/>
                  </a:lnTo>
                  <a:lnTo>
                    <a:pt x="1842" y="0"/>
                  </a:lnTo>
                  <a:lnTo>
                    <a:pt x="1848" y="0"/>
                  </a:lnTo>
                  <a:lnTo>
                    <a:pt x="1854" y="0"/>
                  </a:lnTo>
                  <a:lnTo>
                    <a:pt x="1859" y="0"/>
                  </a:lnTo>
                  <a:lnTo>
                    <a:pt x="1865" y="0"/>
                  </a:lnTo>
                  <a:lnTo>
                    <a:pt x="1871" y="0"/>
                  </a:lnTo>
                  <a:lnTo>
                    <a:pt x="1876" y="0"/>
                  </a:lnTo>
                  <a:lnTo>
                    <a:pt x="1882" y="0"/>
                  </a:lnTo>
                  <a:lnTo>
                    <a:pt x="1888" y="0"/>
                  </a:lnTo>
                  <a:lnTo>
                    <a:pt x="1893" y="0"/>
                  </a:lnTo>
                  <a:lnTo>
                    <a:pt x="1899" y="0"/>
                  </a:lnTo>
                  <a:lnTo>
                    <a:pt x="1905" y="0"/>
                  </a:lnTo>
                  <a:lnTo>
                    <a:pt x="1910" y="0"/>
                  </a:lnTo>
                  <a:lnTo>
                    <a:pt x="1916" y="0"/>
                  </a:lnTo>
                  <a:lnTo>
                    <a:pt x="1922" y="0"/>
                  </a:lnTo>
                  <a:lnTo>
                    <a:pt x="1927" y="0"/>
                  </a:lnTo>
                  <a:lnTo>
                    <a:pt x="1933" y="0"/>
                  </a:lnTo>
                  <a:lnTo>
                    <a:pt x="1939" y="0"/>
                  </a:lnTo>
                  <a:lnTo>
                    <a:pt x="1944" y="0"/>
                  </a:lnTo>
                  <a:lnTo>
                    <a:pt x="1950" y="0"/>
                  </a:lnTo>
                  <a:lnTo>
                    <a:pt x="1956" y="0"/>
                  </a:lnTo>
                  <a:lnTo>
                    <a:pt x="1961" y="0"/>
                  </a:lnTo>
                  <a:lnTo>
                    <a:pt x="1967" y="0"/>
                  </a:lnTo>
                  <a:lnTo>
                    <a:pt x="1973" y="0"/>
                  </a:lnTo>
                  <a:lnTo>
                    <a:pt x="1979" y="0"/>
                  </a:lnTo>
                  <a:lnTo>
                    <a:pt x="1984" y="0"/>
                  </a:lnTo>
                  <a:lnTo>
                    <a:pt x="1990" y="0"/>
                  </a:lnTo>
                  <a:lnTo>
                    <a:pt x="1996" y="0"/>
                  </a:lnTo>
                  <a:lnTo>
                    <a:pt x="2001" y="0"/>
                  </a:lnTo>
                  <a:lnTo>
                    <a:pt x="2007" y="0"/>
                  </a:lnTo>
                  <a:lnTo>
                    <a:pt x="2013" y="0"/>
                  </a:lnTo>
                  <a:lnTo>
                    <a:pt x="2018" y="0"/>
                  </a:lnTo>
                  <a:lnTo>
                    <a:pt x="2024" y="0"/>
                  </a:lnTo>
                  <a:lnTo>
                    <a:pt x="2030" y="0"/>
                  </a:lnTo>
                  <a:lnTo>
                    <a:pt x="2035" y="0"/>
                  </a:lnTo>
                  <a:lnTo>
                    <a:pt x="2041" y="0"/>
                  </a:lnTo>
                  <a:lnTo>
                    <a:pt x="2047" y="0"/>
                  </a:lnTo>
                  <a:lnTo>
                    <a:pt x="2052" y="0"/>
                  </a:lnTo>
                  <a:lnTo>
                    <a:pt x="2058" y="0"/>
                  </a:lnTo>
                  <a:lnTo>
                    <a:pt x="2064" y="0"/>
                  </a:lnTo>
                  <a:lnTo>
                    <a:pt x="2069" y="0"/>
                  </a:lnTo>
                  <a:lnTo>
                    <a:pt x="2075" y="0"/>
                  </a:lnTo>
                  <a:lnTo>
                    <a:pt x="2081" y="0"/>
                  </a:lnTo>
                  <a:lnTo>
                    <a:pt x="2086" y="0"/>
                  </a:lnTo>
                  <a:lnTo>
                    <a:pt x="2092" y="0"/>
                  </a:lnTo>
                  <a:lnTo>
                    <a:pt x="2098" y="0"/>
                  </a:lnTo>
                  <a:lnTo>
                    <a:pt x="2103" y="0"/>
                  </a:lnTo>
                  <a:lnTo>
                    <a:pt x="2109" y="0"/>
                  </a:lnTo>
                  <a:lnTo>
                    <a:pt x="2115" y="0"/>
                  </a:lnTo>
                  <a:lnTo>
                    <a:pt x="2120" y="0"/>
                  </a:lnTo>
                  <a:lnTo>
                    <a:pt x="2126" y="0"/>
                  </a:lnTo>
                  <a:lnTo>
                    <a:pt x="2132" y="0"/>
                  </a:lnTo>
                  <a:lnTo>
                    <a:pt x="2137" y="0"/>
                  </a:lnTo>
                  <a:lnTo>
                    <a:pt x="2143" y="0"/>
                  </a:lnTo>
                  <a:lnTo>
                    <a:pt x="2149" y="0"/>
                  </a:lnTo>
                  <a:lnTo>
                    <a:pt x="2154" y="0"/>
                  </a:lnTo>
                  <a:lnTo>
                    <a:pt x="2160" y="0"/>
                  </a:lnTo>
                  <a:lnTo>
                    <a:pt x="2166" y="0"/>
                  </a:lnTo>
                  <a:lnTo>
                    <a:pt x="2171" y="0"/>
                  </a:lnTo>
                  <a:lnTo>
                    <a:pt x="2177" y="0"/>
                  </a:lnTo>
                  <a:lnTo>
                    <a:pt x="2183" y="0"/>
                  </a:lnTo>
                  <a:lnTo>
                    <a:pt x="2188" y="0"/>
                  </a:lnTo>
                  <a:lnTo>
                    <a:pt x="2194" y="0"/>
                  </a:lnTo>
                  <a:lnTo>
                    <a:pt x="2200" y="0"/>
                  </a:lnTo>
                  <a:lnTo>
                    <a:pt x="2205" y="0"/>
                  </a:lnTo>
                  <a:lnTo>
                    <a:pt x="2211" y="0"/>
                  </a:lnTo>
                  <a:lnTo>
                    <a:pt x="2217" y="0"/>
                  </a:lnTo>
                  <a:lnTo>
                    <a:pt x="2222" y="0"/>
                  </a:lnTo>
                  <a:lnTo>
                    <a:pt x="2228" y="0"/>
                  </a:lnTo>
                  <a:lnTo>
                    <a:pt x="2234" y="0"/>
                  </a:lnTo>
                  <a:lnTo>
                    <a:pt x="2239" y="0"/>
                  </a:lnTo>
                  <a:lnTo>
                    <a:pt x="2245" y="0"/>
                  </a:lnTo>
                  <a:lnTo>
                    <a:pt x="2251" y="0"/>
                  </a:lnTo>
                  <a:lnTo>
                    <a:pt x="2256" y="0"/>
                  </a:lnTo>
                  <a:lnTo>
                    <a:pt x="2262" y="0"/>
                  </a:lnTo>
                  <a:lnTo>
                    <a:pt x="2268" y="0"/>
                  </a:lnTo>
                  <a:lnTo>
                    <a:pt x="2273" y="0"/>
                  </a:lnTo>
                  <a:lnTo>
                    <a:pt x="2279" y="0"/>
                  </a:lnTo>
                  <a:lnTo>
                    <a:pt x="2285" y="0"/>
                  </a:lnTo>
                  <a:lnTo>
                    <a:pt x="2290" y="0"/>
                  </a:lnTo>
                  <a:lnTo>
                    <a:pt x="2296" y="0"/>
                  </a:lnTo>
                  <a:lnTo>
                    <a:pt x="2302" y="0"/>
                  </a:lnTo>
                  <a:lnTo>
                    <a:pt x="2307" y="0"/>
                  </a:lnTo>
                  <a:lnTo>
                    <a:pt x="2313" y="0"/>
                  </a:lnTo>
                  <a:lnTo>
                    <a:pt x="2319" y="0"/>
                  </a:lnTo>
                  <a:lnTo>
                    <a:pt x="2324" y="0"/>
                  </a:lnTo>
                  <a:lnTo>
                    <a:pt x="2330" y="0"/>
                  </a:lnTo>
                  <a:lnTo>
                    <a:pt x="2336" y="0"/>
                  </a:lnTo>
                  <a:lnTo>
                    <a:pt x="2341" y="0"/>
                  </a:lnTo>
                  <a:lnTo>
                    <a:pt x="2347" y="0"/>
                  </a:lnTo>
                  <a:lnTo>
                    <a:pt x="2353" y="0"/>
                  </a:lnTo>
                  <a:lnTo>
                    <a:pt x="2358" y="0"/>
                  </a:lnTo>
                  <a:lnTo>
                    <a:pt x="2364" y="0"/>
                  </a:lnTo>
                  <a:lnTo>
                    <a:pt x="2370" y="0"/>
                  </a:lnTo>
                  <a:lnTo>
                    <a:pt x="2375" y="0"/>
                  </a:lnTo>
                  <a:lnTo>
                    <a:pt x="2381" y="0"/>
                  </a:lnTo>
                  <a:lnTo>
                    <a:pt x="2387" y="0"/>
                  </a:lnTo>
                  <a:lnTo>
                    <a:pt x="2392" y="0"/>
                  </a:lnTo>
                  <a:lnTo>
                    <a:pt x="2398" y="0"/>
                  </a:lnTo>
                  <a:lnTo>
                    <a:pt x="2404" y="0"/>
                  </a:lnTo>
                  <a:lnTo>
                    <a:pt x="2409" y="0"/>
                  </a:lnTo>
                  <a:lnTo>
                    <a:pt x="2415" y="0"/>
                  </a:lnTo>
                  <a:lnTo>
                    <a:pt x="2421" y="0"/>
                  </a:lnTo>
                  <a:lnTo>
                    <a:pt x="2426" y="0"/>
                  </a:lnTo>
                  <a:lnTo>
                    <a:pt x="2432" y="0"/>
                  </a:lnTo>
                  <a:lnTo>
                    <a:pt x="2438" y="0"/>
                  </a:lnTo>
                  <a:lnTo>
                    <a:pt x="2443" y="0"/>
                  </a:lnTo>
                  <a:lnTo>
                    <a:pt x="2449" y="0"/>
                  </a:lnTo>
                  <a:lnTo>
                    <a:pt x="2455" y="0"/>
                  </a:lnTo>
                  <a:lnTo>
                    <a:pt x="2460" y="0"/>
                  </a:lnTo>
                  <a:lnTo>
                    <a:pt x="2466" y="0"/>
                  </a:lnTo>
                  <a:lnTo>
                    <a:pt x="2472" y="0"/>
                  </a:lnTo>
                  <a:lnTo>
                    <a:pt x="2477" y="0"/>
                  </a:lnTo>
                  <a:lnTo>
                    <a:pt x="2483" y="0"/>
                  </a:lnTo>
                  <a:lnTo>
                    <a:pt x="2489" y="0"/>
                  </a:lnTo>
                  <a:lnTo>
                    <a:pt x="2494" y="0"/>
                  </a:lnTo>
                  <a:lnTo>
                    <a:pt x="2500" y="0"/>
                  </a:lnTo>
                  <a:lnTo>
                    <a:pt x="2506" y="0"/>
                  </a:lnTo>
                  <a:lnTo>
                    <a:pt x="2511" y="0"/>
                  </a:lnTo>
                  <a:lnTo>
                    <a:pt x="2517" y="0"/>
                  </a:lnTo>
                  <a:lnTo>
                    <a:pt x="2523" y="0"/>
                  </a:lnTo>
                  <a:lnTo>
                    <a:pt x="2528" y="0"/>
                  </a:lnTo>
                  <a:lnTo>
                    <a:pt x="2534" y="0"/>
                  </a:lnTo>
                  <a:lnTo>
                    <a:pt x="2540" y="0"/>
                  </a:lnTo>
                  <a:lnTo>
                    <a:pt x="2545" y="0"/>
                  </a:lnTo>
                  <a:lnTo>
                    <a:pt x="2551" y="0"/>
                  </a:lnTo>
                  <a:lnTo>
                    <a:pt x="2557" y="0"/>
                  </a:lnTo>
                  <a:lnTo>
                    <a:pt x="2562" y="0"/>
                  </a:lnTo>
                  <a:lnTo>
                    <a:pt x="2568" y="0"/>
                  </a:lnTo>
                  <a:lnTo>
                    <a:pt x="2574" y="0"/>
                  </a:lnTo>
                  <a:lnTo>
                    <a:pt x="2579" y="0"/>
                  </a:lnTo>
                  <a:lnTo>
                    <a:pt x="2585" y="0"/>
                  </a:lnTo>
                  <a:lnTo>
                    <a:pt x="2591" y="0"/>
                  </a:lnTo>
                  <a:lnTo>
                    <a:pt x="2596" y="0"/>
                  </a:lnTo>
                  <a:lnTo>
                    <a:pt x="2602" y="0"/>
                  </a:lnTo>
                  <a:lnTo>
                    <a:pt x="2608" y="0"/>
                  </a:lnTo>
                  <a:lnTo>
                    <a:pt x="2613" y="0"/>
                  </a:lnTo>
                  <a:lnTo>
                    <a:pt x="2619" y="0"/>
                  </a:lnTo>
                  <a:lnTo>
                    <a:pt x="2625" y="0"/>
                  </a:lnTo>
                  <a:lnTo>
                    <a:pt x="2630" y="0"/>
                  </a:lnTo>
                  <a:lnTo>
                    <a:pt x="2636" y="0"/>
                  </a:lnTo>
                  <a:lnTo>
                    <a:pt x="2642" y="0"/>
                  </a:lnTo>
                  <a:lnTo>
                    <a:pt x="2647" y="0"/>
                  </a:lnTo>
                  <a:lnTo>
                    <a:pt x="2653" y="0"/>
                  </a:lnTo>
                  <a:lnTo>
                    <a:pt x="2659" y="0"/>
                  </a:lnTo>
                  <a:lnTo>
                    <a:pt x="2664" y="0"/>
                  </a:lnTo>
                  <a:lnTo>
                    <a:pt x="2670" y="0"/>
                  </a:lnTo>
                  <a:lnTo>
                    <a:pt x="2676" y="0"/>
                  </a:lnTo>
                  <a:lnTo>
                    <a:pt x="2681" y="0"/>
                  </a:lnTo>
                  <a:lnTo>
                    <a:pt x="2687" y="0"/>
                  </a:lnTo>
                  <a:lnTo>
                    <a:pt x="2693" y="0"/>
                  </a:lnTo>
                  <a:lnTo>
                    <a:pt x="2699" y="0"/>
                  </a:lnTo>
                  <a:lnTo>
                    <a:pt x="2704" y="0"/>
                  </a:lnTo>
                  <a:lnTo>
                    <a:pt x="2710" y="0"/>
                  </a:lnTo>
                  <a:lnTo>
                    <a:pt x="2716" y="0"/>
                  </a:lnTo>
                  <a:lnTo>
                    <a:pt x="2721" y="0"/>
                  </a:lnTo>
                  <a:lnTo>
                    <a:pt x="2727" y="0"/>
                  </a:lnTo>
                  <a:lnTo>
                    <a:pt x="2733" y="0"/>
                  </a:lnTo>
                  <a:lnTo>
                    <a:pt x="2738" y="0"/>
                  </a:lnTo>
                  <a:lnTo>
                    <a:pt x="2744" y="0"/>
                  </a:lnTo>
                  <a:lnTo>
                    <a:pt x="2750" y="0"/>
                  </a:lnTo>
                  <a:lnTo>
                    <a:pt x="2755" y="0"/>
                  </a:lnTo>
                  <a:lnTo>
                    <a:pt x="2761" y="0"/>
                  </a:lnTo>
                  <a:lnTo>
                    <a:pt x="2767" y="0"/>
                  </a:lnTo>
                  <a:lnTo>
                    <a:pt x="2772" y="0"/>
                  </a:lnTo>
                  <a:lnTo>
                    <a:pt x="2778" y="0"/>
                  </a:lnTo>
                  <a:lnTo>
                    <a:pt x="2784" y="0"/>
                  </a:lnTo>
                  <a:lnTo>
                    <a:pt x="2789" y="0"/>
                  </a:lnTo>
                  <a:lnTo>
                    <a:pt x="2795" y="0"/>
                  </a:lnTo>
                  <a:lnTo>
                    <a:pt x="2801" y="0"/>
                  </a:lnTo>
                  <a:lnTo>
                    <a:pt x="2806" y="5"/>
                  </a:lnTo>
                  <a:lnTo>
                    <a:pt x="2812" y="11"/>
                  </a:lnTo>
                  <a:lnTo>
                    <a:pt x="2818" y="16"/>
                  </a:lnTo>
                  <a:lnTo>
                    <a:pt x="2818" y="21"/>
                  </a:lnTo>
                  <a:lnTo>
                    <a:pt x="2818" y="27"/>
                  </a:lnTo>
                  <a:lnTo>
                    <a:pt x="2823" y="32"/>
                  </a:lnTo>
                  <a:lnTo>
                    <a:pt x="2829" y="37"/>
                  </a:lnTo>
                  <a:lnTo>
                    <a:pt x="2829" y="42"/>
                  </a:lnTo>
                  <a:lnTo>
                    <a:pt x="2835" y="48"/>
                  </a:lnTo>
                  <a:lnTo>
                    <a:pt x="2835" y="53"/>
                  </a:lnTo>
                  <a:lnTo>
                    <a:pt x="2835" y="58"/>
                  </a:lnTo>
                  <a:lnTo>
                    <a:pt x="2840" y="64"/>
                  </a:lnTo>
                  <a:lnTo>
                    <a:pt x="2840" y="69"/>
                  </a:lnTo>
                  <a:lnTo>
                    <a:pt x="2846" y="74"/>
                  </a:lnTo>
                  <a:lnTo>
                    <a:pt x="2846" y="80"/>
                  </a:lnTo>
                  <a:lnTo>
                    <a:pt x="2852" y="85"/>
                  </a:lnTo>
                  <a:lnTo>
                    <a:pt x="2852" y="90"/>
                  </a:lnTo>
                  <a:lnTo>
                    <a:pt x="2857" y="96"/>
                  </a:lnTo>
                  <a:lnTo>
                    <a:pt x="2857" y="101"/>
                  </a:lnTo>
                  <a:lnTo>
                    <a:pt x="2863" y="106"/>
                  </a:lnTo>
                  <a:lnTo>
                    <a:pt x="2863" y="112"/>
                  </a:lnTo>
                  <a:lnTo>
                    <a:pt x="2869" y="117"/>
                  </a:lnTo>
                  <a:lnTo>
                    <a:pt x="2869" y="122"/>
                  </a:lnTo>
                  <a:lnTo>
                    <a:pt x="2874" y="128"/>
                  </a:lnTo>
                  <a:lnTo>
                    <a:pt x="2874" y="133"/>
                  </a:lnTo>
                  <a:lnTo>
                    <a:pt x="2880" y="138"/>
                  </a:lnTo>
                  <a:lnTo>
                    <a:pt x="2880" y="143"/>
                  </a:lnTo>
                  <a:lnTo>
                    <a:pt x="2886" y="149"/>
                  </a:lnTo>
                  <a:lnTo>
                    <a:pt x="2886" y="154"/>
                  </a:lnTo>
                  <a:lnTo>
                    <a:pt x="2891" y="159"/>
                  </a:lnTo>
                  <a:lnTo>
                    <a:pt x="2891" y="165"/>
                  </a:lnTo>
                  <a:lnTo>
                    <a:pt x="2897" y="170"/>
                  </a:lnTo>
                  <a:lnTo>
                    <a:pt x="2897" y="175"/>
                  </a:lnTo>
                  <a:lnTo>
                    <a:pt x="2903" y="181"/>
                  </a:lnTo>
                  <a:lnTo>
                    <a:pt x="2903" y="186"/>
                  </a:lnTo>
                  <a:lnTo>
                    <a:pt x="2908" y="191"/>
                  </a:lnTo>
                  <a:lnTo>
                    <a:pt x="2908" y="197"/>
                  </a:lnTo>
                  <a:lnTo>
                    <a:pt x="2914" y="202"/>
                  </a:lnTo>
                  <a:lnTo>
                    <a:pt x="2914" y="207"/>
                  </a:lnTo>
                  <a:lnTo>
                    <a:pt x="2914" y="213"/>
                  </a:lnTo>
                  <a:lnTo>
                    <a:pt x="2920" y="218"/>
                  </a:lnTo>
                  <a:lnTo>
                    <a:pt x="2920" y="223"/>
                  </a:lnTo>
                  <a:lnTo>
                    <a:pt x="2925" y="228"/>
                  </a:lnTo>
                  <a:lnTo>
                    <a:pt x="2925" y="234"/>
                  </a:lnTo>
                  <a:lnTo>
                    <a:pt x="2931" y="239"/>
                  </a:lnTo>
                  <a:lnTo>
                    <a:pt x="2937" y="244"/>
                  </a:lnTo>
                  <a:lnTo>
                    <a:pt x="2937" y="250"/>
                  </a:lnTo>
                  <a:lnTo>
                    <a:pt x="2937" y="255"/>
                  </a:lnTo>
                  <a:lnTo>
                    <a:pt x="2942" y="260"/>
                  </a:lnTo>
                  <a:lnTo>
                    <a:pt x="2942" y="266"/>
                  </a:lnTo>
                  <a:lnTo>
                    <a:pt x="2948" y="271"/>
                  </a:lnTo>
                  <a:lnTo>
                    <a:pt x="2948" y="276"/>
                  </a:lnTo>
                  <a:lnTo>
                    <a:pt x="2954" y="282"/>
                  </a:lnTo>
                  <a:lnTo>
                    <a:pt x="2954" y="287"/>
                  </a:lnTo>
                  <a:lnTo>
                    <a:pt x="2959" y="292"/>
                  </a:lnTo>
                  <a:lnTo>
                    <a:pt x="2959" y="298"/>
                  </a:lnTo>
                  <a:lnTo>
                    <a:pt x="2965" y="303"/>
                  </a:lnTo>
                  <a:lnTo>
                    <a:pt x="2965" y="308"/>
                  </a:lnTo>
                  <a:lnTo>
                    <a:pt x="2971" y="314"/>
                  </a:lnTo>
                  <a:lnTo>
                    <a:pt x="2971" y="319"/>
                  </a:lnTo>
                  <a:lnTo>
                    <a:pt x="2976" y="324"/>
                  </a:lnTo>
                  <a:lnTo>
                    <a:pt x="2976" y="329"/>
                  </a:lnTo>
                  <a:lnTo>
                    <a:pt x="2982" y="335"/>
                  </a:lnTo>
                  <a:lnTo>
                    <a:pt x="2982" y="340"/>
                  </a:lnTo>
                  <a:lnTo>
                    <a:pt x="2988" y="345"/>
                  </a:lnTo>
                  <a:lnTo>
                    <a:pt x="2993" y="351"/>
                  </a:lnTo>
                  <a:lnTo>
                    <a:pt x="2993" y="356"/>
                  </a:lnTo>
                  <a:lnTo>
                    <a:pt x="2993" y="361"/>
                  </a:lnTo>
                  <a:lnTo>
                    <a:pt x="2999" y="367"/>
                  </a:lnTo>
                  <a:lnTo>
                    <a:pt x="2999" y="372"/>
                  </a:lnTo>
                  <a:lnTo>
                    <a:pt x="3005" y="377"/>
                  </a:lnTo>
                  <a:lnTo>
                    <a:pt x="3010" y="383"/>
                  </a:lnTo>
                  <a:lnTo>
                    <a:pt x="3010" y="388"/>
                  </a:lnTo>
                  <a:lnTo>
                    <a:pt x="3010" y="393"/>
                  </a:lnTo>
                  <a:lnTo>
                    <a:pt x="3016" y="399"/>
                  </a:lnTo>
                  <a:lnTo>
                    <a:pt x="3022" y="404"/>
                  </a:lnTo>
                  <a:lnTo>
                    <a:pt x="3022" y="409"/>
                  </a:lnTo>
                  <a:lnTo>
                    <a:pt x="3027" y="414"/>
                  </a:lnTo>
                  <a:lnTo>
                    <a:pt x="3027" y="420"/>
                  </a:lnTo>
                  <a:lnTo>
                    <a:pt x="3033" y="425"/>
                  </a:lnTo>
                  <a:lnTo>
                    <a:pt x="3033" y="430"/>
                  </a:lnTo>
                  <a:lnTo>
                    <a:pt x="3039" y="436"/>
                  </a:lnTo>
                  <a:lnTo>
                    <a:pt x="3039" y="441"/>
                  </a:lnTo>
                  <a:lnTo>
                    <a:pt x="3044" y="446"/>
                  </a:lnTo>
                  <a:lnTo>
                    <a:pt x="3044" y="452"/>
                  </a:lnTo>
                  <a:lnTo>
                    <a:pt x="3050" y="457"/>
                  </a:lnTo>
                  <a:lnTo>
                    <a:pt x="3050" y="462"/>
                  </a:lnTo>
                  <a:lnTo>
                    <a:pt x="3056" y="468"/>
                  </a:lnTo>
                  <a:lnTo>
                    <a:pt x="3056" y="473"/>
                  </a:lnTo>
                  <a:lnTo>
                    <a:pt x="3061" y="478"/>
                  </a:lnTo>
                  <a:lnTo>
                    <a:pt x="3067" y="484"/>
                  </a:lnTo>
                  <a:lnTo>
                    <a:pt x="3067" y="489"/>
                  </a:lnTo>
                  <a:lnTo>
                    <a:pt x="3073" y="494"/>
                  </a:lnTo>
                  <a:lnTo>
                    <a:pt x="3073" y="500"/>
                  </a:lnTo>
                  <a:lnTo>
                    <a:pt x="3078" y="505"/>
                  </a:lnTo>
                  <a:lnTo>
                    <a:pt x="3078" y="510"/>
                  </a:lnTo>
                  <a:lnTo>
                    <a:pt x="3084" y="515"/>
                  </a:lnTo>
                  <a:lnTo>
                    <a:pt x="3084" y="521"/>
                  </a:lnTo>
                  <a:lnTo>
                    <a:pt x="3090" y="526"/>
                  </a:lnTo>
                  <a:lnTo>
                    <a:pt x="3090" y="531"/>
                  </a:lnTo>
                  <a:lnTo>
                    <a:pt x="3095" y="537"/>
                  </a:lnTo>
                  <a:lnTo>
                    <a:pt x="3101" y="542"/>
                  </a:lnTo>
                  <a:lnTo>
                    <a:pt x="3101" y="547"/>
                  </a:lnTo>
                  <a:lnTo>
                    <a:pt x="3107" y="553"/>
                  </a:lnTo>
                  <a:lnTo>
                    <a:pt x="3107" y="558"/>
                  </a:lnTo>
                  <a:lnTo>
                    <a:pt x="3112" y="563"/>
                  </a:lnTo>
                  <a:lnTo>
                    <a:pt x="3112" y="569"/>
                  </a:lnTo>
                  <a:lnTo>
                    <a:pt x="3118" y="574"/>
                  </a:lnTo>
                  <a:lnTo>
                    <a:pt x="3124" y="579"/>
                  </a:lnTo>
                  <a:lnTo>
                    <a:pt x="3124" y="585"/>
                  </a:lnTo>
                  <a:lnTo>
                    <a:pt x="3129" y="590"/>
                  </a:lnTo>
                  <a:lnTo>
                    <a:pt x="3129" y="595"/>
                  </a:lnTo>
                  <a:lnTo>
                    <a:pt x="3135" y="600"/>
                  </a:lnTo>
                  <a:lnTo>
                    <a:pt x="3141" y="606"/>
                  </a:lnTo>
                  <a:lnTo>
                    <a:pt x="3141" y="611"/>
                  </a:lnTo>
                  <a:lnTo>
                    <a:pt x="3146" y="616"/>
                  </a:lnTo>
                  <a:lnTo>
                    <a:pt x="3146" y="622"/>
                  </a:lnTo>
                  <a:lnTo>
                    <a:pt x="3152" y="627"/>
                  </a:lnTo>
                  <a:lnTo>
                    <a:pt x="3152" y="632"/>
                  </a:lnTo>
                  <a:lnTo>
                    <a:pt x="3158" y="638"/>
                  </a:lnTo>
                  <a:lnTo>
                    <a:pt x="3163" y="643"/>
                  </a:lnTo>
                  <a:lnTo>
                    <a:pt x="3163" y="648"/>
                  </a:lnTo>
                  <a:lnTo>
                    <a:pt x="3169" y="654"/>
                  </a:lnTo>
                  <a:lnTo>
                    <a:pt x="3175" y="659"/>
                  </a:lnTo>
                  <a:lnTo>
                    <a:pt x="3175" y="664"/>
                  </a:lnTo>
                  <a:lnTo>
                    <a:pt x="3180" y="670"/>
                  </a:lnTo>
                  <a:lnTo>
                    <a:pt x="3180" y="675"/>
                  </a:lnTo>
                  <a:lnTo>
                    <a:pt x="3186" y="680"/>
                  </a:lnTo>
                  <a:lnTo>
                    <a:pt x="3192" y="686"/>
                  </a:lnTo>
                  <a:lnTo>
                    <a:pt x="3192" y="691"/>
                  </a:lnTo>
                  <a:lnTo>
                    <a:pt x="3197" y="696"/>
                  </a:lnTo>
                  <a:lnTo>
                    <a:pt x="3203" y="701"/>
                  </a:lnTo>
                  <a:lnTo>
                    <a:pt x="3203" y="707"/>
                  </a:lnTo>
                  <a:lnTo>
                    <a:pt x="3209" y="712"/>
                  </a:lnTo>
                  <a:lnTo>
                    <a:pt x="3214" y="717"/>
                  </a:lnTo>
                  <a:lnTo>
                    <a:pt x="3214" y="723"/>
                  </a:lnTo>
                  <a:lnTo>
                    <a:pt x="3220" y="728"/>
                  </a:lnTo>
                  <a:lnTo>
                    <a:pt x="3226" y="733"/>
                  </a:lnTo>
                  <a:lnTo>
                    <a:pt x="3226" y="739"/>
                  </a:lnTo>
                  <a:lnTo>
                    <a:pt x="3231" y="744"/>
                  </a:lnTo>
                  <a:lnTo>
                    <a:pt x="3237" y="749"/>
                  </a:lnTo>
                  <a:lnTo>
                    <a:pt x="3237" y="755"/>
                  </a:lnTo>
                  <a:lnTo>
                    <a:pt x="3243" y="760"/>
                  </a:lnTo>
                  <a:lnTo>
                    <a:pt x="3248" y="765"/>
                  </a:lnTo>
                  <a:lnTo>
                    <a:pt x="3248" y="771"/>
                  </a:lnTo>
                  <a:lnTo>
                    <a:pt x="3254" y="776"/>
                  </a:lnTo>
                  <a:lnTo>
                    <a:pt x="3260" y="781"/>
                  </a:lnTo>
                  <a:lnTo>
                    <a:pt x="3265" y="786"/>
                  </a:lnTo>
                  <a:lnTo>
                    <a:pt x="3265" y="792"/>
                  </a:lnTo>
                  <a:lnTo>
                    <a:pt x="3271" y="797"/>
                  </a:lnTo>
                  <a:lnTo>
                    <a:pt x="3277" y="802"/>
                  </a:lnTo>
                  <a:lnTo>
                    <a:pt x="3282" y="808"/>
                  </a:lnTo>
                  <a:lnTo>
                    <a:pt x="3282" y="813"/>
                  </a:lnTo>
                  <a:lnTo>
                    <a:pt x="3288" y="818"/>
                  </a:lnTo>
                  <a:lnTo>
                    <a:pt x="3294" y="824"/>
                  </a:lnTo>
                  <a:lnTo>
                    <a:pt x="3299" y="829"/>
                  </a:lnTo>
                  <a:lnTo>
                    <a:pt x="3305" y="834"/>
                  </a:lnTo>
                  <a:lnTo>
                    <a:pt x="3305" y="840"/>
                  </a:lnTo>
                  <a:lnTo>
                    <a:pt x="3311" y="845"/>
                  </a:lnTo>
                  <a:lnTo>
                    <a:pt x="3316" y="850"/>
                  </a:lnTo>
                  <a:lnTo>
                    <a:pt x="3322" y="856"/>
                  </a:lnTo>
                  <a:lnTo>
                    <a:pt x="3328" y="861"/>
                  </a:lnTo>
                  <a:lnTo>
                    <a:pt x="3328" y="866"/>
                  </a:lnTo>
                  <a:lnTo>
                    <a:pt x="3333" y="872"/>
                  </a:lnTo>
                  <a:lnTo>
                    <a:pt x="3339" y="877"/>
                  </a:lnTo>
                  <a:lnTo>
                    <a:pt x="3345" y="882"/>
                  </a:lnTo>
                  <a:lnTo>
                    <a:pt x="3350" y="887"/>
                  </a:lnTo>
                  <a:lnTo>
                    <a:pt x="3356" y="893"/>
                  </a:lnTo>
                  <a:lnTo>
                    <a:pt x="3362" y="898"/>
                  </a:lnTo>
                  <a:lnTo>
                    <a:pt x="3367" y="903"/>
                  </a:lnTo>
                </a:path>
              </a:pathLst>
            </a:custGeom>
            <a:noFill/>
            <a:ln w="76200">
              <a:solidFill>
                <a:srgbClr val="FF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8" name="Rectangle 643"/>
          <p:cNvSpPr>
            <a:spLocks noChangeArrowheads="1"/>
          </p:cNvSpPr>
          <p:nvPr/>
        </p:nvSpPr>
        <p:spPr bwMode="auto">
          <a:xfrm>
            <a:off x="3348112" y="536729"/>
            <a:ext cx="103188" cy="207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defTabSz="801688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defTabSz="801688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defTabSz="801688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defTabSz="801688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defTabSz="801688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defTabSz="80168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defTabSz="80168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defTabSz="80168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defTabSz="80168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801688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 </a:t>
            </a:r>
            <a:endParaRPr kumimoji="0" lang="en-US" altLang="en-US" sz="15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1116" name="Freeform 647"/>
          <p:cNvSpPr>
            <a:spLocks/>
          </p:cNvSpPr>
          <p:nvPr/>
        </p:nvSpPr>
        <p:spPr bwMode="auto">
          <a:xfrm>
            <a:off x="9109791" y="3236044"/>
            <a:ext cx="930275" cy="812800"/>
          </a:xfrm>
          <a:custGeom>
            <a:avLst/>
            <a:gdLst>
              <a:gd name="T0" fmla="*/ 0 w 586"/>
              <a:gd name="T1" fmla="*/ 0 h 512"/>
              <a:gd name="T2" fmla="*/ 96 w 586"/>
              <a:gd name="T3" fmla="*/ 16 h 512"/>
              <a:gd name="T4" fmla="*/ 177 w 586"/>
              <a:gd name="T5" fmla="*/ 48 h 512"/>
              <a:gd name="T6" fmla="*/ 185 w 586"/>
              <a:gd name="T7" fmla="*/ 48 h 512"/>
              <a:gd name="T8" fmla="*/ 257 w 586"/>
              <a:gd name="T9" fmla="*/ 96 h 512"/>
              <a:gd name="T10" fmla="*/ 329 w 586"/>
              <a:gd name="T11" fmla="*/ 168 h 512"/>
              <a:gd name="T12" fmla="*/ 586 w 586"/>
              <a:gd name="T13" fmla="*/ 504 h 512"/>
              <a:gd name="T14" fmla="*/ 577 w 586"/>
              <a:gd name="T15" fmla="*/ 512 h 512"/>
              <a:gd name="T16" fmla="*/ 321 w 586"/>
              <a:gd name="T17" fmla="*/ 176 h 512"/>
              <a:gd name="T18" fmla="*/ 249 w 586"/>
              <a:gd name="T19" fmla="*/ 104 h 512"/>
              <a:gd name="T20" fmla="*/ 177 w 586"/>
              <a:gd name="T21" fmla="*/ 56 h 512"/>
              <a:gd name="T22" fmla="*/ 96 w 586"/>
              <a:gd name="T23" fmla="*/ 24 h 512"/>
              <a:gd name="T24" fmla="*/ 0 w 586"/>
              <a:gd name="T25" fmla="*/ 8 h 512"/>
              <a:gd name="T26" fmla="*/ 0 w 586"/>
              <a:gd name="T27" fmla="*/ 0 h 5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86" h="512">
                <a:moveTo>
                  <a:pt x="0" y="0"/>
                </a:moveTo>
                <a:lnTo>
                  <a:pt x="96" y="16"/>
                </a:lnTo>
                <a:lnTo>
                  <a:pt x="177" y="48"/>
                </a:lnTo>
                <a:lnTo>
                  <a:pt x="185" y="48"/>
                </a:lnTo>
                <a:lnTo>
                  <a:pt x="257" y="96"/>
                </a:lnTo>
                <a:lnTo>
                  <a:pt x="329" y="168"/>
                </a:lnTo>
                <a:lnTo>
                  <a:pt x="586" y="504"/>
                </a:lnTo>
                <a:lnTo>
                  <a:pt x="577" y="512"/>
                </a:lnTo>
                <a:lnTo>
                  <a:pt x="321" y="176"/>
                </a:lnTo>
                <a:lnTo>
                  <a:pt x="249" y="104"/>
                </a:lnTo>
                <a:lnTo>
                  <a:pt x="177" y="56"/>
                </a:lnTo>
                <a:lnTo>
                  <a:pt x="96" y="24"/>
                </a:lnTo>
                <a:lnTo>
                  <a:pt x="0" y="8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17" name="Freeform 650"/>
          <p:cNvSpPr>
            <a:spLocks/>
          </p:cNvSpPr>
          <p:nvPr/>
        </p:nvSpPr>
        <p:spPr bwMode="auto">
          <a:xfrm>
            <a:off x="10025799" y="4036145"/>
            <a:ext cx="166688" cy="203200"/>
          </a:xfrm>
          <a:custGeom>
            <a:avLst/>
            <a:gdLst>
              <a:gd name="T0" fmla="*/ 9 w 105"/>
              <a:gd name="T1" fmla="*/ 0 h 128"/>
              <a:gd name="T2" fmla="*/ 105 w 105"/>
              <a:gd name="T3" fmla="*/ 120 h 128"/>
              <a:gd name="T4" fmla="*/ 97 w 105"/>
              <a:gd name="T5" fmla="*/ 128 h 128"/>
              <a:gd name="T6" fmla="*/ 0 w 105"/>
              <a:gd name="T7" fmla="*/ 8 h 128"/>
              <a:gd name="T8" fmla="*/ 9 w 105"/>
              <a:gd name="T9" fmla="*/ 0 h 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5" h="128">
                <a:moveTo>
                  <a:pt x="9" y="0"/>
                </a:moveTo>
                <a:lnTo>
                  <a:pt x="105" y="120"/>
                </a:lnTo>
                <a:lnTo>
                  <a:pt x="97" y="128"/>
                </a:lnTo>
                <a:lnTo>
                  <a:pt x="0" y="8"/>
                </a:lnTo>
                <a:lnTo>
                  <a:pt x="9" y="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18" name="Freeform 656"/>
          <p:cNvSpPr>
            <a:spLocks/>
          </p:cNvSpPr>
          <p:nvPr/>
        </p:nvSpPr>
        <p:spPr bwMode="auto">
          <a:xfrm>
            <a:off x="10179769" y="4226644"/>
            <a:ext cx="177800" cy="201612"/>
          </a:xfrm>
          <a:custGeom>
            <a:avLst/>
            <a:gdLst>
              <a:gd name="T0" fmla="*/ 8 w 112"/>
              <a:gd name="T1" fmla="*/ 0 h 127"/>
              <a:gd name="T2" fmla="*/ 0 w 112"/>
              <a:gd name="T3" fmla="*/ 8 h 127"/>
              <a:gd name="T4" fmla="*/ 104 w 112"/>
              <a:gd name="T5" fmla="*/ 127 h 127"/>
              <a:gd name="T6" fmla="*/ 112 w 112"/>
              <a:gd name="T7" fmla="*/ 119 h 127"/>
              <a:gd name="T8" fmla="*/ 8 w 112"/>
              <a:gd name="T9" fmla="*/ 0 h 1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2" h="127">
                <a:moveTo>
                  <a:pt x="8" y="0"/>
                </a:moveTo>
                <a:lnTo>
                  <a:pt x="0" y="8"/>
                </a:lnTo>
                <a:lnTo>
                  <a:pt x="104" y="127"/>
                </a:lnTo>
                <a:lnTo>
                  <a:pt x="112" y="119"/>
                </a:lnTo>
                <a:lnTo>
                  <a:pt x="8" y="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23" name="Freeform 1463"/>
          <p:cNvSpPr>
            <a:spLocks/>
          </p:cNvSpPr>
          <p:nvPr/>
        </p:nvSpPr>
        <p:spPr bwMode="auto">
          <a:xfrm>
            <a:off x="7862019" y="3236044"/>
            <a:ext cx="1579563" cy="1522412"/>
          </a:xfrm>
          <a:custGeom>
            <a:avLst/>
            <a:gdLst>
              <a:gd name="T0" fmla="*/ 0 w 995"/>
              <a:gd name="T1" fmla="*/ 0 h 959"/>
              <a:gd name="T2" fmla="*/ 96 w 995"/>
              <a:gd name="T3" fmla="*/ 16 h 959"/>
              <a:gd name="T4" fmla="*/ 184 w 995"/>
              <a:gd name="T5" fmla="*/ 56 h 959"/>
              <a:gd name="T6" fmla="*/ 192 w 995"/>
              <a:gd name="T7" fmla="*/ 56 h 959"/>
              <a:gd name="T8" fmla="*/ 272 w 995"/>
              <a:gd name="T9" fmla="*/ 112 h 959"/>
              <a:gd name="T10" fmla="*/ 337 w 995"/>
              <a:gd name="T11" fmla="*/ 176 h 959"/>
              <a:gd name="T12" fmla="*/ 593 w 995"/>
              <a:gd name="T13" fmla="*/ 496 h 959"/>
              <a:gd name="T14" fmla="*/ 850 w 995"/>
              <a:gd name="T15" fmla="*/ 831 h 959"/>
              <a:gd name="T16" fmla="*/ 922 w 995"/>
              <a:gd name="T17" fmla="*/ 903 h 959"/>
              <a:gd name="T18" fmla="*/ 995 w 995"/>
              <a:gd name="T19" fmla="*/ 951 h 959"/>
              <a:gd name="T20" fmla="*/ 987 w 995"/>
              <a:gd name="T21" fmla="*/ 951 h 959"/>
              <a:gd name="T22" fmla="*/ 987 w 995"/>
              <a:gd name="T23" fmla="*/ 959 h 959"/>
              <a:gd name="T24" fmla="*/ 914 w 995"/>
              <a:gd name="T25" fmla="*/ 911 h 959"/>
              <a:gd name="T26" fmla="*/ 842 w 995"/>
              <a:gd name="T27" fmla="*/ 839 h 959"/>
              <a:gd name="T28" fmla="*/ 585 w 995"/>
              <a:gd name="T29" fmla="*/ 504 h 959"/>
              <a:gd name="T30" fmla="*/ 329 w 995"/>
              <a:gd name="T31" fmla="*/ 184 h 959"/>
              <a:gd name="T32" fmla="*/ 264 w 995"/>
              <a:gd name="T33" fmla="*/ 120 h 959"/>
              <a:gd name="T34" fmla="*/ 184 w 995"/>
              <a:gd name="T35" fmla="*/ 64 h 959"/>
              <a:gd name="T36" fmla="*/ 96 w 995"/>
              <a:gd name="T37" fmla="*/ 24 h 959"/>
              <a:gd name="T38" fmla="*/ 0 w 995"/>
              <a:gd name="T39" fmla="*/ 8 h 959"/>
              <a:gd name="T40" fmla="*/ 0 w 995"/>
              <a:gd name="T41" fmla="*/ 0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995" h="959">
                <a:moveTo>
                  <a:pt x="0" y="0"/>
                </a:moveTo>
                <a:lnTo>
                  <a:pt x="96" y="16"/>
                </a:lnTo>
                <a:lnTo>
                  <a:pt x="184" y="56"/>
                </a:lnTo>
                <a:lnTo>
                  <a:pt x="192" y="56"/>
                </a:lnTo>
                <a:lnTo>
                  <a:pt x="272" y="112"/>
                </a:lnTo>
                <a:lnTo>
                  <a:pt x="337" y="176"/>
                </a:lnTo>
                <a:lnTo>
                  <a:pt x="593" y="496"/>
                </a:lnTo>
                <a:lnTo>
                  <a:pt x="850" y="831"/>
                </a:lnTo>
                <a:lnTo>
                  <a:pt x="922" y="903"/>
                </a:lnTo>
                <a:lnTo>
                  <a:pt x="995" y="951"/>
                </a:lnTo>
                <a:lnTo>
                  <a:pt x="987" y="951"/>
                </a:lnTo>
                <a:lnTo>
                  <a:pt x="987" y="959"/>
                </a:lnTo>
                <a:lnTo>
                  <a:pt x="914" y="911"/>
                </a:lnTo>
                <a:lnTo>
                  <a:pt x="842" y="839"/>
                </a:lnTo>
                <a:lnTo>
                  <a:pt x="585" y="504"/>
                </a:lnTo>
                <a:lnTo>
                  <a:pt x="329" y="184"/>
                </a:lnTo>
                <a:lnTo>
                  <a:pt x="264" y="120"/>
                </a:lnTo>
                <a:lnTo>
                  <a:pt x="184" y="64"/>
                </a:lnTo>
                <a:lnTo>
                  <a:pt x="96" y="24"/>
                </a:lnTo>
                <a:lnTo>
                  <a:pt x="0" y="8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24" name="Freeform 1478"/>
          <p:cNvSpPr>
            <a:spLocks/>
          </p:cNvSpPr>
          <p:nvPr/>
        </p:nvSpPr>
        <p:spPr bwMode="auto">
          <a:xfrm>
            <a:off x="6944444" y="3236044"/>
            <a:ext cx="917575" cy="812800"/>
          </a:xfrm>
          <a:custGeom>
            <a:avLst/>
            <a:gdLst>
              <a:gd name="T0" fmla="*/ 578 w 578"/>
              <a:gd name="T1" fmla="*/ 8 h 512"/>
              <a:gd name="T2" fmla="*/ 489 w 578"/>
              <a:gd name="T3" fmla="*/ 24 h 512"/>
              <a:gd name="T4" fmla="*/ 401 w 578"/>
              <a:gd name="T5" fmla="*/ 56 h 512"/>
              <a:gd name="T6" fmla="*/ 409 w 578"/>
              <a:gd name="T7" fmla="*/ 56 h 512"/>
              <a:gd name="T8" fmla="*/ 337 w 578"/>
              <a:gd name="T9" fmla="*/ 112 h 512"/>
              <a:gd name="T10" fmla="*/ 273 w 578"/>
              <a:gd name="T11" fmla="*/ 176 h 512"/>
              <a:gd name="T12" fmla="*/ 8 w 578"/>
              <a:gd name="T13" fmla="*/ 512 h 512"/>
              <a:gd name="T14" fmla="*/ 0 w 578"/>
              <a:gd name="T15" fmla="*/ 504 h 512"/>
              <a:gd name="T16" fmla="*/ 264 w 578"/>
              <a:gd name="T17" fmla="*/ 168 h 512"/>
              <a:gd name="T18" fmla="*/ 329 w 578"/>
              <a:gd name="T19" fmla="*/ 104 h 512"/>
              <a:gd name="T20" fmla="*/ 401 w 578"/>
              <a:gd name="T21" fmla="*/ 48 h 512"/>
              <a:gd name="T22" fmla="*/ 489 w 578"/>
              <a:gd name="T23" fmla="*/ 16 h 512"/>
              <a:gd name="T24" fmla="*/ 578 w 578"/>
              <a:gd name="T25" fmla="*/ 0 h 512"/>
              <a:gd name="T26" fmla="*/ 578 w 578"/>
              <a:gd name="T27" fmla="*/ 8 h 5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578" h="512">
                <a:moveTo>
                  <a:pt x="578" y="8"/>
                </a:moveTo>
                <a:lnTo>
                  <a:pt x="489" y="24"/>
                </a:lnTo>
                <a:lnTo>
                  <a:pt x="401" y="56"/>
                </a:lnTo>
                <a:lnTo>
                  <a:pt x="409" y="56"/>
                </a:lnTo>
                <a:lnTo>
                  <a:pt x="337" y="112"/>
                </a:lnTo>
                <a:lnTo>
                  <a:pt x="273" y="176"/>
                </a:lnTo>
                <a:lnTo>
                  <a:pt x="8" y="512"/>
                </a:lnTo>
                <a:lnTo>
                  <a:pt x="0" y="504"/>
                </a:lnTo>
                <a:lnTo>
                  <a:pt x="264" y="168"/>
                </a:lnTo>
                <a:lnTo>
                  <a:pt x="329" y="104"/>
                </a:lnTo>
                <a:lnTo>
                  <a:pt x="401" y="48"/>
                </a:lnTo>
                <a:lnTo>
                  <a:pt x="489" y="16"/>
                </a:lnTo>
                <a:lnTo>
                  <a:pt x="578" y="0"/>
                </a:lnTo>
                <a:lnTo>
                  <a:pt x="578" y="8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25" name="Freeform 1493"/>
          <p:cNvSpPr>
            <a:spLocks/>
          </p:cNvSpPr>
          <p:nvPr/>
        </p:nvSpPr>
        <p:spPr bwMode="auto">
          <a:xfrm>
            <a:off x="7236544" y="3312244"/>
            <a:ext cx="1592263" cy="1522412"/>
          </a:xfrm>
          <a:custGeom>
            <a:avLst/>
            <a:gdLst>
              <a:gd name="T0" fmla="*/ 0 w 1003"/>
              <a:gd name="T1" fmla="*/ 951 h 959"/>
              <a:gd name="T2" fmla="*/ 97 w 1003"/>
              <a:gd name="T3" fmla="*/ 943 h 959"/>
              <a:gd name="T4" fmla="*/ 185 w 1003"/>
              <a:gd name="T5" fmla="*/ 903 h 959"/>
              <a:gd name="T6" fmla="*/ 265 w 1003"/>
              <a:gd name="T7" fmla="*/ 847 h 959"/>
              <a:gd name="T8" fmla="*/ 337 w 1003"/>
              <a:gd name="T9" fmla="*/ 775 h 959"/>
              <a:gd name="T10" fmla="*/ 594 w 1003"/>
              <a:gd name="T11" fmla="*/ 456 h 959"/>
              <a:gd name="T12" fmla="*/ 851 w 1003"/>
              <a:gd name="T13" fmla="*/ 120 h 959"/>
              <a:gd name="T14" fmla="*/ 923 w 1003"/>
              <a:gd name="T15" fmla="*/ 56 h 959"/>
              <a:gd name="T16" fmla="*/ 995 w 1003"/>
              <a:gd name="T17" fmla="*/ 0 h 959"/>
              <a:gd name="T18" fmla="*/ 995 w 1003"/>
              <a:gd name="T19" fmla="*/ 8 h 959"/>
              <a:gd name="T20" fmla="*/ 1003 w 1003"/>
              <a:gd name="T21" fmla="*/ 8 h 959"/>
              <a:gd name="T22" fmla="*/ 931 w 1003"/>
              <a:gd name="T23" fmla="*/ 64 h 959"/>
              <a:gd name="T24" fmla="*/ 859 w 1003"/>
              <a:gd name="T25" fmla="*/ 128 h 959"/>
              <a:gd name="T26" fmla="*/ 602 w 1003"/>
              <a:gd name="T27" fmla="*/ 464 h 959"/>
              <a:gd name="T28" fmla="*/ 346 w 1003"/>
              <a:gd name="T29" fmla="*/ 783 h 959"/>
              <a:gd name="T30" fmla="*/ 273 w 1003"/>
              <a:gd name="T31" fmla="*/ 855 h 959"/>
              <a:gd name="T32" fmla="*/ 193 w 1003"/>
              <a:gd name="T33" fmla="*/ 911 h 959"/>
              <a:gd name="T34" fmla="*/ 185 w 1003"/>
              <a:gd name="T35" fmla="*/ 911 h 959"/>
              <a:gd name="T36" fmla="*/ 97 w 1003"/>
              <a:gd name="T37" fmla="*/ 951 h 959"/>
              <a:gd name="T38" fmla="*/ 0 w 1003"/>
              <a:gd name="T39" fmla="*/ 959 h 959"/>
              <a:gd name="T40" fmla="*/ 0 w 1003"/>
              <a:gd name="T41" fmla="*/ 951 h 9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003" h="959">
                <a:moveTo>
                  <a:pt x="0" y="951"/>
                </a:moveTo>
                <a:lnTo>
                  <a:pt x="97" y="943"/>
                </a:lnTo>
                <a:lnTo>
                  <a:pt x="185" y="903"/>
                </a:lnTo>
                <a:lnTo>
                  <a:pt x="265" y="847"/>
                </a:lnTo>
                <a:lnTo>
                  <a:pt x="337" y="775"/>
                </a:lnTo>
                <a:lnTo>
                  <a:pt x="594" y="456"/>
                </a:lnTo>
                <a:lnTo>
                  <a:pt x="851" y="120"/>
                </a:lnTo>
                <a:lnTo>
                  <a:pt x="923" y="56"/>
                </a:lnTo>
                <a:lnTo>
                  <a:pt x="995" y="0"/>
                </a:lnTo>
                <a:lnTo>
                  <a:pt x="995" y="8"/>
                </a:lnTo>
                <a:lnTo>
                  <a:pt x="1003" y="8"/>
                </a:lnTo>
                <a:lnTo>
                  <a:pt x="931" y="64"/>
                </a:lnTo>
                <a:lnTo>
                  <a:pt x="859" y="128"/>
                </a:lnTo>
                <a:lnTo>
                  <a:pt x="602" y="464"/>
                </a:lnTo>
                <a:lnTo>
                  <a:pt x="346" y="783"/>
                </a:lnTo>
                <a:lnTo>
                  <a:pt x="273" y="855"/>
                </a:lnTo>
                <a:lnTo>
                  <a:pt x="193" y="911"/>
                </a:lnTo>
                <a:lnTo>
                  <a:pt x="185" y="911"/>
                </a:lnTo>
                <a:lnTo>
                  <a:pt x="97" y="951"/>
                </a:lnTo>
                <a:lnTo>
                  <a:pt x="0" y="959"/>
                </a:lnTo>
                <a:lnTo>
                  <a:pt x="0" y="951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26" name="Freeform 1496"/>
          <p:cNvSpPr>
            <a:spLocks/>
          </p:cNvSpPr>
          <p:nvPr/>
        </p:nvSpPr>
        <p:spPr bwMode="auto">
          <a:xfrm>
            <a:off x="8816107" y="3261445"/>
            <a:ext cx="139700" cy="63500"/>
          </a:xfrm>
          <a:custGeom>
            <a:avLst/>
            <a:gdLst>
              <a:gd name="T0" fmla="*/ 0 w 88"/>
              <a:gd name="T1" fmla="*/ 32 h 40"/>
              <a:gd name="T2" fmla="*/ 88 w 88"/>
              <a:gd name="T3" fmla="*/ 0 h 40"/>
              <a:gd name="T4" fmla="*/ 88 w 88"/>
              <a:gd name="T5" fmla="*/ 8 h 40"/>
              <a:gd name="T6" fmla="*/ 0 w 88"/>
              <a:gd name="T7" fmla="*/ 40 h 40"/>
              <a:gd name="T8" fmla="*/ 0 w 88"/>
              <a:gd name="T9" fmla="*/ 32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8" h="40">
                <a:moveTo>
                  <a:pt x="0" y="32"/>
                </a:moveTo>
                <a:lnTo>
                  <a:pt x="88" y="0"/>
                </a:lnTo>
                <a:lnTo>
                  <a:pt x="88" y="8"/>
                </a:lnTo>
                <a:lnTo>
                  <a:pt x="0" y="40"/>
                </a:lnTo>
                <a:lnTo>
                  <a:pt x="0" y="32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27" name="Freeform 1502"/>
          <p:cNvSpPr>
            <a:spLocks/>
          </p:cNvSpPr>
          <p:nvPr/>
        </p:nvSpPr>
        <p:spPr bwMode="auto">
          <a:xfrm>
            <a:off x="8955821" y="3236061"/>
            <a:ext cx="153988" cy="38100"/>
          </a:xfrm>
          <a:custGeom>
            <a:avLst/>
            <a:gdLst>
              <a:gd name="T0" fmla="*/ 0 w 97"/>
              <a:gd name="T1" fmla="*/ 16 h 24"/>
              <a:gd name="T2" fmla="*/ 0 w 97"/>
              <a:gd name="T3" fmla="*/ 24 h 24"/>
              <a:gd name="T4" fmla="*/ 97 w 97"/>
              <a:gd name="T5" fmla="*/ 8 h 24"/>
              <a:gd name="T6" fmla="*/ 97 w 97"/>
              <a:gd name="T7" fmla="*/ 0 h 24"/>
              <a:gd name="T8" fmla="*/ 0 w 97"/>
              <a:gd name="T9" fmla="*/ 16 h 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7" h="24">
                <a:moveTo>
                  <a:pt x="0" y="16"/>
                </a:moveTo>
                <a:lnTo>
                  <a:pt x="0" y="24"/>
                </a:lnTo>
                <a:lnTo>
                  <a:pt x="97" y="8"/>
                </a:lnTo>
                <a:lnTo>
                  <a:pt x="97" y="0"/>
                </a:lnTo>
                <a:lnTo>
                  <a:pt x="0" y="16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456" name="Group 5455"/>
          <p:cNvGrpSpPr/>
          <p:nvPr/>
        </p:nvGrpSpPr>
        <p:grpSpPr>
          <a:xfrm>
            <a:off x="6840563" y="3249546"/>
            <a:ext cx="3732236" cy="1599381"/>
            <a:chOff x="3995119" y="1132843"/>
            <a:chExt cx="3732236" cy="1599381"/>
          </a:xfrm>
        </p:grpSpPr>
        <p:sp>
          <p:nvSpPr>
            <p:cNvPr id="1130" name="Freeform 1448"/>
            <p:cNvSpPr>
              <a:spLocks/>
            </p:cNvSpPr>
            <p:nvPr/>
          </p:nvSpPr>
          <p:spPr bwMode="auto">
            <a:xfrm flipH="1">
              <a:off x="4263872" y="1209812"/>
              <a:ext cx="1604520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0" name="Freeform 1448"/>
            <p:cNvSpPr>
              <a:spLocks/>
            </p:cNvSpPr>
            <p:nvPr/>
          </p:nvSpPr>
          <p:spPr bwMode="auto">
            <a:xfrm>
              <a:off x="5868392" y="1209026"/>
              <a:ext cx="1592263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1" name="Freeform 1451"/>
            <p:cNvSpPr>
              <a:spLocks/>
            </p:cNvSpPr>
            <p:nvPr/>
          </p:nvSpPr>
          <p:spPr bwMode="auto">
            <a:xfrm>
              <a:off x="7447932" y="1158227"/>
              <a:ext cx="127000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2" name="Freeform 1457"/>
            <p:cNvSpPr>
              <a:spLocks/>
            </p:cNvSpPr>
            <p:nvPr/>
          </p:nvSpPr>
          <p:spPr bwMode="auto">
            <a:xfrm>
              <a:off x="7574955" y="1132843"/>
              <a:ext cx="152400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1" name="Freeform 1451"/>
            <p:cNvSpPr>
              <a:spLocks/>
            </p:cNvSpPr>
            <p:nvPr/>
          </p:nvSpPr>
          <p:spPr bwMode="auto">
            <a:xfrm flipH="1">
              <a:off x="4148715" y="1159013"/>
              <a:ext cx="127978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2" name="Freeform 1457"/>
            <p:cNvSpPr>
              <a:spLocks/>
            </p:cNvSpPr>
            <p:nvPr/>
          </p:nvSpPr>
          <p:spPr bwMode="auto">
            <a:xfrm flipH="1">
              <a:off x="3995119" y="1133629"/>
              <a:ext cx="153573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143" name="Group 1142"/>
          <p:cNvGrpSpPr/>
          <p:nvPr/>
        </p:nvGrpSpPr>
        <p:grpSpPr>
          <a:xfrm>
            <a:off x="7880264" y="3249546"/>
            <a:ext cx="3732236" cy="1599381"/>
            <a:chOff x="3995119" y="1132843"/>
            <a:chExt cx="3732236" cy="1599381"/>
          </a:xfrm>
        </p:grpSpPr>
        <p:sp>
          <p:nvSpPr>
            <p:cNvPr id="1144" name="Freeform 1448"/>
            <p:cNvSpPr>
              <a:spLocks/>
            </p:cNvSpPr>
            <p:nvPr/>
          </p:nvSpPr>
          <p:spPr bwMode="auto">
            <a:xfrm flipH="1">
              <a:off x="4263872" y="1209812"/>
              <a:ext cx="1604520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5" name="Freeform 1448"/>
            <p:cNvSpPr>
              <a:spLocks/>
            </p:cNvSpPr>
            <p:nvPr/>
          </p:nvSpPr>
          <p:spPr bwMode="auto">
            <a:xfrm>
              <a:off x="5868392" y="1209026"/>
              <a:ext cx="1592263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6" name="Freeform 1451"/>
            <p:cNvSpPr>
              <a:spLocks/>
            </p:cNvSpPr>
            <p:nvPr/>
          </p:nvSpPr>
          <p:spPr bwMode="auto">
            <a:xfrm>
              <a:off x="7447932" y="1158227"/>
              <a:ext cx="127000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7" name="Freeform 1457"/>
            <p:cNvSpPr>
              <a:spLocks/>
            </p:cNvSpPr>
            <p:nvPr/>
          </p:nvSpPr>
          <p:spPr bwMode="auto">
            <a:xfrm>
              <a:off x="7574955" y="1132843"/>
              <a:ext cx="152400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8" name="Freeform 1451"/>
            <p:cNvSpPr>
              <a:spLocks/>
            </p:cNvSpPr>
            <p:nvPr/>
          </p:nvSpPr>
          <p:spPr bwMode="auto">
            <a:xfrm flipH="1">
              <a:off x="4148715" y="1159013"/>
              <a:ext cx="127978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9" name="Freeform 1457"/>
            <p:cNvSpPr>
              <a:spLocks/>
            </p:cNvSpPr>
            <p:nvPr/>
          </p:nvSpPr>
          <p:spPr bwMode="auto">
            <a:xfrm flipH="1">
              <a:off x="3995119" y="1133629"/>
              <a:ext cx="153573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150" name="Group 1149"/>
          <p:cNvGrpSpPr/>
          <p:nvPr/>
        </p:nvGrpSpPr>
        <p:grpSpPr>
          <a:xfrm>
            <a:off x="4115256" y="3249546"/>
            <a:ext cx="3732236" cy="1599381"/>
            <a:chOff x="3995119" y="1132843"/>
            <a:chExt cx="3732236" cy="1599381"/>
          </a:xfrm>
        </p:grpSpPr>
        <p:sp>
          <p:nvSpPr>
            <p:cNvPr id="1151" name="Freeform 1448"/>
            <p:cNvSpPr>
              <a:spLocks/>
            </p:cNvSpPr>
            <p:nvPr/>
          </p:nvSpPr>
          <p:spPr bwMode="auto">
            <a:xfrm flipH="1">
              <a:off x="4263872" y="1209812"/>
              <a:ext cx="1604520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2" name="Freeform 1448"/>
            <p:cNvSpPr>
              <a:spLocks/>
            </p:cNvSpPr>
            <p:nvPr/>
          </p:nvSpPr>
          <p:spPr bwMode="auto">
            <a:xfrm>
              <a:off x="5868392" y="1209026"/>
              <a:ext cx="1592263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3" name="Freeform 1451"/>
            <p:cNvSpPr>
              <a:spLocks/>
            </p:cNvSpPr>
            <p:nvPr/>
          </p:nvSpPr>
          <p:spPr bwMode="auto">
            <a:xfrm>
              <a:off x="7447932" y="1158227"/>
              <a:ext cx="127000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4" name="Freeform 1457"/>
            <p:cNvSpPr>
              <a:spLocks/>
            </p:cNvSpPr>
            <p:nvPr/>
          </p:nvSpPr>
          <p:spPr bwMode="auto">
            <a:xfrm>
              <a:off x="7574955" y="1132843"/>
              <a:ext cx="152400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5" name="Freeform 1451"/>
            <p:cNvSpPr>
              <a:spLocks/>
            </p:cNvSpPr>
            <p:nvPr/>
          </p:nvSpPr>
          <p:spPr bwMode="auto">
            <a:xfrm flipH="1">
              <a:off x="4148715" y="1159013"/>
              <a:ext cx="127978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6" name="Freeform 1457"/>
            <p:cNvSpPr>
              <a:spLocks/>
            </p:cNvSpPr>
            <p:nvPr/>
          </p:nvSpPr>
          <p:spPr bwMode="auto">
            <a:xfrm flipH="1">
              <a:off x="3995119" y="1133629"/>
              <a:ext cx="153573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70C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157" name="Group 1156"/>
          <p:cNvGrpSpPr/>
          <p:nvPr/>
        </p:nvGrpSpPr>
        <p:grpSpPr>
          <a:xfrm>
            <a:off x="9109791" y="3249546"/>
            <a:ext cx="3732236" cy="1599381"/>
            <a:chOff x="3995119" y="1132843"/>
            <a:chExt cx="3732236" cy="1599381"/>
          </a:xfrm>
        </p:grpSpPr>
        <p:sp>
          <p:nvSpPr>
            <p:cNvPr id="1158" name="Freeform 1448"/>
            <p:cNvSpPr>
              <a:spLocks/>
            </p:cNvSpPr>
            <p:nvPr/>
          </p:nvSpPr>
          <p:spPr bwMode="auto">
            <a:xfrm flipH="1">
              <a:off x="4263872" y="1209812"/>
              <a:ext cx="1604520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9" name="Freeform 1448"/>
            <p:cNvSpPr>
              <a:spLocks/>
            </p:cNvSpPr>
            <p:nvPr/>
          </p:nvSpPr>
          <p:spPr bwMode="auto">
            <a:xfrm>
              <a:off x="5868392" y="1209026"/>
              <a:ext cx="1592263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0" name="Freeform 1451"/>
            <p:cNvSpPr>
              <a:spLocks/>
            </p:cNvSpPr>
            <p:nvPr/>
          </p:nvSpPr>
          <p:spPr bwMode="auto">
            <a:xfrm>
              <a:off x="7447932" y="1158227"/>
              <a:ext cx="127000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1" name="Freeform 1457"/>
            <p:cNvSpPr>
              <a:spLocks/>
            </p:cNvSpPr>
            <p:nvPr/>
          </p:nvSpPr>
          <p:spPr bwMode="auto">
            <a:xfrm>
              <a:off x="7574955" y="1132843"/>
              <a:ext cx="152400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2" name="Freeform 1451"/>
            <p:cNvSpPr>
              <a:spLocks/>
            </p:cNvSpPr>
            <p:nvPr/>
          </p:nvSpPr>
          <p:spPr bwMode="auto">
            <a:xfrm flipH="1">
              <a:off x="4148715" y="1159013"/>
              <a:ext cx="127978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3" name="Freeform 1457"/>
            <p:cNvSpPr>
              <a:spLocks/>
            </p:cNvSpPr>
            <p:nvPr/>
          </p:nvSpPr>
          <p:spPr bwMode="auto">
            <a:xfrm flipH="1">
              <a:off x="3995119" y="1133629"/>
              <a:ext cx="153573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164" name="Group 1163"/>
          <p:cNvGrpSpPr/>
          <p:nvPr/>
        </p:nvGrpSpPr>
        <p:grpSpPr>
          <a:xfrm>
            <a:off x="5344783" y="3249546"/>
            <a:ext cx="3732236" cy="1599381"/>
            <a:chOff x="3995119" y="1132843"/>
            <a:chExt cx="3732236" cy="1599381"/>
          </a:xfrm>
        </p:grpSpPr>
        <p:sp>
          <p:nvSpPr>
            <p:cNvPr id="1165" name="Freeform 1448"/>
            <p:cNvSpPr>
              <a:spLocks/>
            </p:cNvSpPr>
            <p:nvPr/>
          </p:nvSpPr>
          <p:spPr bwMode="auto">
            <a:xfrm flipH="1">
              <a:off x="4263872" y="1209812"/>
              <a:ext cx="1604520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6" name="Freeform 1448"/>
            <p:cNvSpPr>
              <a:spLocks/>
            </p:cNvSpPr>
            <p:nvPr/>
          </p:nvSpPr>
          <p:spPr bwMode="auto">
            <a:xfrm>
              <a:off x="5868392" y="1209026"/>
              <a:ext cx="1592263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7" name="Freeform 1451"/>
            <p:cNvSpPr>
              <a:spLocks/>
            </p:cNvSpPr>
            <p:nvPr/>
          </p:nvSpPr>
          <p:spPr bwMode="auto">
            <a:xfrm>
              <a:off x="7447932" y="1158227"/>
              <a:ext cx="127000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8" name="Freeform 1457"/>
            <p:cNvSpPr>
              <a:spLocks/>
            </p:cNvSpPr>
            <p:nvPr/>
          </p:nvSpPr>
          <p:spPr bwMode="auto">
            <a:xfrm>
              <a:off x="7574955" y="1132843"/>
              <a:ext cx="152400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9" name="Freeform 1451"/>
            <p:cNvSpPr>
              <a:spLocks/>
            </p:cNvSpPr>
            <p:nvPr/>
          </p:nvSpPr>
          <p:spPr bwMode="auto">
            <a:xfrm flipH="1">
              <a:off x="4148715" y="1159013"/>
              <a:ext cx="127978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0" name="Freeform 1457"/>
            <p:cNvSpPr>
              <a:spLocks/>
            </p:cNvSpPr>
            <p:nvPr/>
          </p:nvSpPr>
          <p:spPr bwMode="auto">
            <a:xfrm flipH="1">
              <a:off x="3995119" y="1133629"/>
              <a:ext cx="153573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00B05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171" name="Group 1170"/>
          <p:cNvGrpSpPr/>
          <p:nvPr/>
        </p:nvGrpSpPr>
        <p:grpSpPr>
          <a:xfrm>
            <a:off x="3084820" y="3249546"/>
            <a:ext cx="3732236" cy="1599381"/>
            <a:chOff x="3995119" y="1132843"/>
            <a:chExt cx="3732236" cy="1599381"/>
          </a:xfrm>
        </p:grpSpPr>
        <p:sp>
          <p:nvSpPr>
            <p:cNvPr id="1172" name="Freeform 1448"/>
            <p:cNvSpPr>
              <a:spLocks/>
            </p:cNvSpPr>
            <p:nvPr/>
          </p:nvSpPr>
          <p:spPr bwMode="auto">
            <a:xfrm flipH="1">
              <a:off x="4263872" y="1209812"/>
              <a:ext cx="1604520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3" name="Freeform 1448"/>
            <p:cNvSpPr>
              <a:spLocks/>
            </p:cNvSpPr>
            <p:nvPr/>
          </p:nvSpPr>
          <p:spPr bwMode="auto">
            <a:xfrm>
              <a:off x="5868392" y="1209026"/>
              <a:ext cx="1592263" cy="1522412"/>
            </a:xfrm>
            <a:custGeom>
              <a:avLst/>
              <a:gdLst>
                <a:gd name="T0" fmla="*/ 0 w 1003"/>
                <a:gd name="T1" fmla="*/ 951 h 959"/>
                <a:gd name="T2" fmla="*/ 96 w 1003"/>
                <a:gd name="T3" fmla="*/ 943 h 959"/>
                <a:gd name="T4" fmla="*/ 184 w 1003"/>
                <a:gd name="T5" fmla="*/ 903 h 959"/>
                <a:gd name="T6" fmla="*/ 265 w 1003"/>
                <a:gd name="T7" fmla="*/ 847 h 959"/>
                <a:gd name="T8" fmla="*/ 337 w 1003"/>
                <a:gd name="T9" fmla="*/ 775 h 959"/>
                <a:gd name="T10" fmla="*/ 586 w 1003"/>
                <a:gd name="T11" fmla="*/ 456 h 959"/>
                <a:gd name="T12" fmla="*/ 850 w 1003"/>
                <a:gd name="T13" fmla="*/ 120 h 959"/>
                <a:gd name="T14" fmla="*/ 922 w 1003"/>
                <a:gd name="T15" fmla="*/ 56 h 959"/>
                <a:gd name="T16" fmla="*/ 995 w 1003"/>
                <a:gd name="T17" fmla="*/ 0 h 959"/>
                <a:gd name="T18" fmla="*/ 995 w 1003"/>
                <a:gd name="T19" fmla="*/ 8 h 959"/>
                <a:gd name="T20" fmla="*/ 1003 w 1003"/>
                <a:gd name="T21" fmla="*/ 8 h 959"/>
                <a:gd name="T22" fmla="*/ 930 w 1003"/>
                <a:gd name="T23" fmla="*/ 64 h 959"/>
                <a:gd name="T24" fmla="*/ 858 w 1003"/>
                <a:gd name="T25" fmla="*/ 128 h 959"/>
                <a:gd name="T26" fmla="*/ 594 w 1003"/>
                <a:gd name="T27" fmla="*/ 464 h 959"/>
                <a:gd name="T28" fmla="*/ 345 w 1003"/>
                <a:gd name="T29" fmla="*/ 783 h 959"/>
                <a:gd name="T30" fmla="*/ 272 w 1003"/>
                <a:gd name="T31" fmla="*/ 855 h 959"/>
                <a:gd name="T32" fmla="*/ 192 w 1003"/>
                <a:gd name="T33" fmla="*/ 911 h 959"/>
                <a:gd name="T34" fmla="*/ 184 w 1003"/>
                <a:gd name="T35" fmla="*/ 911 h 959"/>
                <a:gd name="T36" fmla="*/ 96 w 1003"/>
                <a:gd name="T37" fmla="*/ 951 h 959"/>
                <a:gd name="T38" fmla="*/ 0 w 1003"/>
                <a:gd name="T39" fmla="*/ 959 h 959"/>
                <a:gd name="T40" fmla="*/ 0 w 1003"/>
                <a:gd name="T41" fmla="*/ 951 h 9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03" h="959">
                  <a:moveTo>
                    <a:pt x="0" y="951"/>
                  </a:moveTo>
                  <a:lnTo>
                    <a:pt x="96" y="943"/>
                  </a:lnTo>
                  <a:lnTo>
                    <a:pt x="184" y="903"/>
                  </a:lnTo>
                  <a:lnTo>
                    <a:pt x="265" y="847"/>
                  </a:lnTo>
                  <a:lnTo>
                    <a:pt x="337" y="775"/>
                  </a:lnTo>
                  <a:lnTo>
                    <a:pt x="586" y="456"/>
                  </a:lnTo>
                  <a:lnTo>
                    <a:pt x="850" y="120"/>
                  </a:lnTo>
                  <a:lnTo>
                    <a:pt x="922" y="56"/>
                  </a:lnTo>
                  <a:lnTo>
                    <a:pt x="995" y="0"/>
                  </a:lnTo>
                  <a:lnTo>
                    <a:pt x="995" y="8"/>
                  </a:lnTo>
                  <a:lnTo>
                    <a:pt x="1003" y="8"/>
                  </a:lnTo>
                  <a:lnTo>
                    <a:pt x="930" y="64"/>
                  </a:lnTo>
                  <a:lnTo>
                    <a:pt x="858" y="128"/>
                  </a:lnTo>
                  <a:lnTo>
                    <a:pt x="594" y="464"/>
                  </a:lnTo>
                  <a:lnTo>
                    <a:pt x="345" y="783"/>
                  </a:lnTo>
                  <a:lnTo>
                    <a:pt x="272" y="855"/>
                  </a:lnTo>
                  <a:lnTo>
                    <a:pt x="192" y="911"/>
                  </a:lnTo>
                  <a:lnTo>
                    <a:pt x="184" y="911"/>
                  </a:lnTo>
                  <a:lnTo>
                    <a:pt x="96" y="951"/>
                  </a:lnTo>
                  <a:lnTo>
                    <a:pt x="0" y="959"/>
                  </a:lnTo>
                  <a:lnTo>
                    <a:pt x="0" y="951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4" name="Freeform 1451"/>
            <p:cNvSpPr>
              <a:spLocks/>
            </p:cNvSpPr>
            <p:nvPr/>
          </p:nvSpPr>
          <p:spPr bwMode="auto">
            <a:xfrm>
              <a:off x="7447932" y="1158227"/>
              <a:ext cx="127000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5" name="Freeform 1457"/>
            <p:cNvSpPr>
              <a:spLocks/>
            </p:cNvSpPr>
            <p:nvPr/>
          </p:nvSpPr>
          <p:spPr bwMode="auto">
            <a:xfrm>
              <a:off x="7574955" y="1132843"/>
              <a:ext cx="152400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6" name="Freeform 1451"/>
            <p:cNvSpPr>
              <a:spLocks/>
            </p:cNvSpPr>
            <p:nvPr/>
          </p:nvSpPr>
          <p:spPr bwMode="auto">
            <a:xfrm flipH="1">
              <a:off x="4148715" y="1159013"/>
              <a:ext cx="127978" cy="63500"/>
            </a:xfrm>
            <a:custGeom>
              <a:avLst/>
              <a:gdLst>
                <a:gd name="T0" fmla="*/ 0 w 80"/>
                <a:gd name="T1" fmla="*/ 32 h 40"/>
                <a:gd name="T2" fmla="*/ 80 w 80"/>
                <a:gd name="T3" fmla="*/ 0 h 40"/>
                <a:gd name="T4" fmla="*/ 80 w 80"/>
                <a:gd name="T5" fmla="*/ 8 h 40"/>
                <a:gd name="T6" fmla="*/ 0 w 80"/>
                <a:gd name="T7" fmla="*/ 40 h 40"/>
                <a:gd name="T8" fmla="*/ 0 w 80"/>
                <a:gd name="T9" fmla="*/ 32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0" h="40">
                  <a:moveTo>
                    <a:pt x="0" y="32"/>
                  </a:moveTo>
                  <a:lnTo>
                    <a:pt x="80" y="0"/>
                  </a:lnTo>
                  <a:lnTo>
                    <a:pt x="80" y="8"/>
                  </a:lnTo>
                  <a:lnTo>
                    <a:pt x="0" y="40"/>
                  </a:lnTo>
                  <a:lnTo>
                    <a:pt x="0" y="32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7" name="Freeform 1457"/>
            <p:cNvSpPr>
              <a:spLocks/>
            </p:cNvSpPr>
            <p:nvPr/>
          </p:nvSpPr>
          <p:spPr bwMode="auto">
            <a:xfrm flipH="1">
              <a:off x="3995119" y="1133629"/>
              <a:ext cx="153573" cy="38100"/>
            </a:xfrm>
            <a:custGeom>
              <a:avLst/>
              <a:gdLst>
                <a:gd name="T0" fmla="*/ 0 w 96"/>
                <a:gd name="T1" fmla="*/ 16 h 24"/>
                <a:gd name="T2" fmla="*/ 0 w 96"/>
                <a:gd name="T3" fmla="*/ 24 h 24"/>
                <a:gd name="T4" fmla="*/ 96 w 96"/>
                <a:gd name="T5" fmla="*/ 8 h 24"/>
                <a:gd name="T6" fmla="*/ 96 w 96"/>
                <a:gd name="T7" fmla="*/ 0 h 24"/>
                <a:gd name="T8" fmla="*/ 0 w 96"/>
                <a:gd name="T9" fmla="*/ 1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" h="24">
                  <a:moveTo>
                    <a:pt x="0" y="16"/>
                  </a:moveTo>
                  <a:lnTo>
                    <a:pt x="0" y="24"/>
                  </a:lnTo>
                  <a:lnTo>
                    <a:pt x="96" y="8"/>
                  </a:lnTo>
                  <a:lnTo>
                    <a:pt x="96" y="0"/>
                  </a:lnTo>
                  <a:lnTo>
                    <a:pt x="0" y="16"/>
                  </a:lnTo>
                  <a:close/>
                </a:path>
              </a:pathLst>
            </a:custGeom>
            <a:solidFill>
              <a:srgbClr val="FF0000"/>
            </a:solidFill>
            <a:ln w="76200">
              <a:solidFill>
                <a:srgbClr val="FF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801688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801688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389</TotalTime>
  <Words>1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Times New Roman</vt:lpstr>
      <vt:lpstr>Default Design</vt:lpstr>
      <vt:lpstr>PowerPoint Presentation</vt:lpstr>
    </vt:vector>
  </TitlesOfParts>
  <Company>Motorola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r54529</dc:creator>
  <cp:lastModifiedBy>Brejl Milan-R54529</cp:lastModifiedBy>
  <cp:revision>7</cp:revision>
  <dcterms:created xsi:type="dcterms:W3CDTF">2004-04-29T07:47:22Z</dcterms:created>
  <dcterms:modified xsi:type="dcterms:W3CDTF">2016-06-07T10:21:14Z</dcterms:modified>
</cp:coreProperties>
</file>