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9" r:id="rId1"/>
    <p:sldMasterId id="2147483653" r:id="rId2"/>
    <p:sldMasterId id="2147483656" r:id="rId3"/>
    <p:sldMasterId id="2147483657" r:id="rId4"/>
    <p:sldMasterId id="2147483658" r:id="rId5"/>
  </p:sldMasterIdLst>
  <p:notesMasterIdLst>
    <p:notesMasterId r:id="rId31"/>
  </p:notesMasterIdLst>
  <p:handoutMasterIdLst>
    <p:handoutMasterId r:id="rId32"/>
  </p:handoutMasterIdLst>
  <p:sldIdLst>
    <p:sldId id="508" r:id="rId6"/>
    <p:sldId id="590" r:id="rId7"/>
    <p:sldId id="597" r:id="rId8"/>
    <p:sldId id="561" r:id="rId9"/>
    <p:sldId id="592" r:id="rId10"/>
    <p:sldId id="593" r:id="rId11"/>
    <p:sldId id="594" r:id="rId12"/>
    <p:sldId id="595" r:id="rId13"/>
    <p:sldId id="598" r:id="rId14"/>
    <p:sldId id="589" r:id="rId15"/>
    <p:sldId id="578" r:id="rId16"/>
    <p:sldId id="579" r:id="rId17"/>
    <p:sldId id="581" r:id="rId18"/>
    <p:sldId id="582" r:id="rId19"/>
    <p:sldId id="583" r:id="rId20"/>
    <p:sldId id="580" r:id="rId21"/>
    <p:sldId id="584" r:id="rId22"/>
    <p:sldId id="585" r:id="rId23"/>
    <p:sldId id="586" r:id="rId24"/>
    <p:sldId id="587" r:id="rId25"/>
    <p:sldId id="588" r:id="rId26"/>
    <p:sldId id="599" r:id="rId27"/>
    <p:sldId id="600" r:id="rId28"/>
    <p:sldId id="601" r:id="rId29"/>
    <p:sldId id="509" r:id="rId30"/>
  </p:sldIdLst>
  <p:sldSz cx="9144000" cy="6858000" type="screen4x3"/>
  <p:notesSz cx="6807200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5C53"/>
    <a:srgbClr val="005FD2"/>
    <a:srgbClr val="99A12F"/>
    <a:srgbClr val="99A2A5"/>
    <a:srgbClr val="009900"/>
    <a:srgbClr val="0073D2"/>
    <a:srgbClr val="9DF9E7"/>
    <a:srgbClr val="0DEDC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6112" autoAdjust="0"/>
  </p:normalViewPr>
  <p:slideViewPr>
    <p:cSldViewPr snapToGrid="0">
      <p:cViewPr varScale="1">
        <p:scale>
          <a:sx n="105" d="100"/>
          <a:sy n="105" d="100"/>
        </p:scale>
        <p:origin x="-144" y="-96"/>
      </p:cViewPr>
      <p:guideLst>
        <p:guide orient="horz" pos="4073"/>
        <p:guide orient="horz" pos="177"/>
        <p:guide orient="horz" pos="3668"/>
        <p:guide pos="886"/>
        <p:guide pos="56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440" y="-84"/>
      </p:cViewPr>
      <p:guideLst>
        <p:guide orient="horz" pos="3131"/>
        <p:guide pos="214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083" cy="49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Freescale Semiconductor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640" y="0"/>
            <a:ext cx="2950083" cy="49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51094D4-EF8A-454B-88BE-005977EE50FF}" type="datetime9">
              <a:rPr lang="en-US"/>
              <a:pPr>
                <a:defRPr/>
              </a:pPr>
              <a:t>1/31/2011 4:31:02 PM</a:t>
            </a:fld>
            <a:endParaRPr lang="en-US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1386"/>
            <a:ext cx="2950083" cy="49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© Freescale Semiconductor 2005</a:t>
            </a: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640" y="9441386"/>
            <a:ext cx="2950083" cy="49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D609C69-5D7A-4757-9902-1AF3D420B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083" cy="49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Freescale Semiconductor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640" y="0"/>
            <a:ext cx="2950083" cy="49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36F37D90-971A-421F-AEA5-C309C0B33982}" type="datetime9">
              <a:rPr lang="en-US"/>
              <a:pPr>
                <a:defRPr/>
              </a:pPr>
              <a:t>1/31/2011 4:31:00 PM</a:t>
            </a:fld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16" y="4721515"/>
            <a:ext cx="5445169" cy="447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1386"/>
            <a:ext cx="2950083" cy="49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© Freescale Semiconductor 2005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640" y="9441386"/>
            <a:ext cx="2950083" cy="49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4C3299F3-58C4-4038-B241-62023A721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8ACD3-0F67-4F78-85AB-944008568B16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3"/>
          <p:cNvGrpSpPr>
            <a:grpSpLocks/>
          </p:cNvGrpSpPr>
          <p:nvPr/>
        </p:nvGrpSpPr>
        <p:grpSpPr bwMode="auto">
          <a:xfrm>
            <a:off x="7278688" y="6148388"/>
            <a:ext cx="1771650" cy="477837"/>
            <a:chOff x="4288" y="3754"/>
            <a:chExt cx="1228" cy="331"/>
          </a:xfrm>
        </p:grpSpPr>
        <p:sp>
          <p:nvSpPr>
            <p:cNvPr id="5" name="Text Box 129"/>
            <p:cNvSpPr txBox="1">
              <a:spLocks noChangeAspect="1" noChangeArrowheads="1"/>
            </p:cNvSpPr>
            <p:nvPr/>
          </p:nvSpPr>
          <p:spPr bwMode="black">
            <a:xfrm>
              <a:off x="5301" y="3883"/>
              <a:ext cx="215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" b="1">
                  <a:latin typeface="Arial" charset="0"/>
                </a:rPr>
                <a:t>TM</a:t>
              </a:r>
            </a:p>
          </p:txBody>
        </p:sp>
        <p:sp>
          <p:nvSpPr>
            <p:cNvPr id="6" name="Freeform 130"/>
            <p:cNvSpPr>
              <a:spLocks noChangeAspect="1"/>
            </p:cNvSpPr>
            <p:nvPr/>
          </p:nvSpPr>
          <p:spPr bwMode="black">
            <a:xfrm>
              <a:off x="4862" y="4049"/>
              <a:ext cx="34" cy="36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4" y="26"/>
                </a:cxn>
                <a:cxn ang="0">
                  <a:pos x="21" y="21"/>
                </a:cxn>
                <a:cxn ang="0">
                  <a:pos x="5" y="8"/>
                </a:cxn>
                <a:cxn ang="0">
                  <a:pos x="17" y="0"/>
                </a:cxn>
                <a:cxn ang="0">
                  <a:pos x="28" y="9"/>
                </a:cxn>
                <a:cxn ang="0">
                  <a:pos x="23" y="10"/>
                </a:cxn>
                <a:cxn ang="0">
                  <a:pos x="17" y="4"/>
                </a:cxn>
                <a:cxn ang="0">
                  <a:pos x="10" y="8"/>
                </a:cxn>
                <a:cxn ang="0">
                  <a:pos x="26" y="21"/>
                </a:cxn>
                <a:cxn ang="0">
                  <a:pos x="12" y="30"/>
                </a:cxn>
                <a:cxn ang="0">
                  <a:pos x="1" y="20"/>
                </a:cxn>
                <a:cxn ang="0">
                  <a:pos x="7" y="19"/>
                </a:cxn>
              </a:cxnLst>
              <a:rect l="0" t="0" r="r" b="b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7" name="Freeform 131"/>
            <p:cNvSpPr>
              <a:spLocks noChangeAspect="1" noEditPoints="1"/>
            </p:cNvSpPr>
            <p:nvPr/>
          </p:nvSpPr>
          <p:spPr bwMode="black">
            <a:xfrm>
              <a:off x="4899" y="4049"/>
              <a:ext cx="35" cy="36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3" y="26"/>
                </a:cxn>
                <a:cxn ang="0">
                  <a:pos x="23" y="20"/>
                </a:cxn>
                <a:cxn ang="0">
                  <a:pos x="27" y="20"/>
                </a:cxn>
                <a:cxn ang="0">
                  <a:pos x="12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29" y="15"/>
                </a:cxn>
                <a:cxn ang="0">
                  <a:pos x="28" y="16"/>
                </a:cxn>
                <a:cxn ang="0">
                  <a:pos x="7" y="16"/>
                </a:cxn>
                <a:cxn ang="0">
                  <a:pos x="24" y="12"/>
                </a:cxn>
                <a:cxn ang="0">
                  <a:pos x="17" y="4"/>
                </a:cxn>
                <a:cxn ang="0">
                  <a:pos x="7" y="12"/>
                </a:cxn>
                <a:cxn ang="0">
                  <a:pos x="24" y="12"/>
                </a:cxn>
              </a:cxnLst>
              <a:rect l="0" t="0" r="r" b="b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" name="Freeform 132"/>
            <p:cNvSpPr>
              <a:spLocks noChangeAspect="1"/>
            </p:cNvSpPr>
            <p:nvPr/>
          </p:nvSpPr>
          <p:spPr bwMode="black">
            <a:xfrm>
              <a:off x="4937" y="4049"/>
              <a:ext cx="53" cy="3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3" y="10"/>
                </a:cxn>
                <a:cxn ang="0">
                  <a:pos x="39" y="29"/>
                </a:cxn>
                <a:cxn ang="0">
                  <a:pos x="34" y="29"/>
                </a:cxn>
                <a:cxn ang="0">
                  <a:pos x="38" y="10"/>
                </a:cxn>
                <a:cxn ang="0">
                  <a:pos x="34" y="4"/>
                </a:cxn>
                <a:cxn ang="0">
                  <a:pos x="26" y="10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21" y="10"/>
                </a:cxn>
                <a:cxn ang="0">
                  <a:pos x="17" y="4"/>
                </a:cxn>
                <a:cxn ang="0">
                  <a:pos x="8" y="10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" name="Freeform 133"/>
            <p:cNvSpPr>
              <a:spLocks noChangeAspect="1" noEditPoints="1"/>
            </p:cNvSpPr>
            <p:nvPr/>
          </p:nvSpPr>
          <p:spPr bwMode="black">
            <a:xfrm>
              <a:off x="4993" y="4033"/>
              <a:ext cx="13" cy="51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20" y="30"/>
                </a:cxn>
                <a:cxn ang="0">
                  <a:pos x="8" y="86"/>
                </a:cxn>
                <a:cxn ang="0">
                  <a:pos x="0" y="86"/>
                </a:cxn>
                <a:cxn ang="0">
                  <a:pos x="10" y="3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24" y="12"/>
                </a:cxn>
                <a:cxn ang="0">
                  <a:pos x="14" y="12"/>
                </a:cxn>
                <a:cxn ang="0">
                  <a:pos x="16" y="0"/>
                </a:cxn>
              </a:cxnLst>
              <a:rect l="0" t="0" r="r" b="b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" name="Freeform 134"/>
            <p:cNvSpPr>
              <a:spLocks noChangeAspect="1"/>
            </p:cNvSpPr>
            <p:nvPr/>
          </p:nvSpPr>
          <p:spPr bwMode="black">
            <a:xfrm>
              <a:off x="5007" y="4049"/>
              <a:ext cx="36" cy="36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9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" name="Freeform 135"/>
            <p:cNvSpPr>
              <a:spLocks noChangeAspect="1" noEditPoints="1"/>
            </p:cNvSpPr>
            <p:nvPr/>
          </p:nvSpPr>
          <p:spPr bwMode="black">
            <a:xfrm>
              <a:off x="5046" y="4049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13" y="26"/>
                </a:cxn>
                <a:cxn ang="0">
                  <a:pos x="24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3" y="26"/>
                </a:cxn>
              </a:cxnLst>
              <a:rect l="0" t="0" r="r" b="b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" name="Freeform 136"/>
            <p:cNvSpPr>
              <a:spLocks noChangeAspect="1"/>
            </p:cNvSpPr>
            <p:nvPr/>
          </p:nvSpPr>
          <p:spPr bwMode="black">
            <a:xfrm>
              <a:off x="5085" y="4049"/>
              <a:ext cx="35" cy="3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10" y="4"/>
                </a:cxn>
                <a:cxn ang="0">
                  <a:pos x="19" y="0"/>
                </a:cxn>
                <a:cxn ang="0">
                  <a:pos x="27" y="10"/>
                </a:cxn>
                <a:cxn ang="0">
                  <a:pos x="23" y="29"/>
                </a:cxn>
                <a:cxn ang="0">
                  <a:pos x="18" y="29"/>
                </a:cxn>
                <a:cxn ang="0">
                  <a:pos x="22" y="11"/>
                </a:cxn>
                <a:cxn ang="0">
                  <a:pos x="17" y="4"/>
                </a:cxn>
                <a:cxn ang="0">
                  <a:pos x="8" y="12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37"/>
            <p:cNvSpPr>
              <a:spLocks noChangeAspect="1" noEditPoints="1"/>
            </p:cNvSpPr>
            <p:nvPr/>
          </p:nvSpPr>
          <p:spPr bwMode="black">
            <a:xfrm>
              <a:off x="5121" y="4033"/>
              <a:ext cx="42" cy="52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21" y="43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4"/>
                </a:cxn>
                <a:cxn ang="0">
                  <a:pos x="1" y="29"/>
                </a:cxn>
                <a:cxn ang="0">
                  <a:pos x="18" y="14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26" y="43"/>
                </a:cxn>
                <a:cxn ang="0">
                  <a:pos x="13" y="40"/>
                </a:cxn>
                <a:cxn ang="0">
                  <a:pos x="24" y="29"/>
                </a:cxn>
                <a:cxn ang="0">
                  <a:pos x="17" y="18"/>
                </a:cxn>
                <a:cxn ang="0">
                  <a:pos x="6" y="29"/>
                </a:cxn>
                <a:cxn ang="0">
                  <a:pos x="13" y="40"/>
                </a:cxn>
              </a:cxnLst>
              <a:rect l="0" t="0" r="r" b="b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4" name="Freeform 138"/>
            <p:cNvSpPr>
              <a:spLocks noChangeAspect="1"/>
            </p:cNvSpPr>
            <p:nvPr/>
          </p:nvSpPr>
          <p:spPr bwMode="black">
            <a:xfrm>
              <a:off x="5163" y="4050"/>
              <a:ext cx="34" cy="35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18" y="28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0" y="29"/>
                </a:cxn>
                <a:cxn ang="0">
                  <a:pos x="1" y="19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6" y="19"/>
                </a:cxn>
                <a:cxn ang="0">
                  <a:pos x="11" y="25"/>
                </a:cxn>
                <a:cxn ang="0">
                  <a:pos x="21" y="17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3" y="28"/>
                </a:cxn>
              </a:cxnLst>
              <a:rect l="0" t="0" r="r" b="b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" name="Freeform 139"/>
            <p:cNvSpPr>
              <a:spLocks noChangeAspect="1"/>
            </p:cNvSpPr>
            <p:nvPr/>
          </p:nvSpPr>
          <p:spPr bwMode="black">
            <a:xfrm>
              <a:off x="5198" y="4049"/>
              <a:ext cx="37" cy="36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" name="Freeform 140"/>
            <p:cNvSpPr>
              <a:spLocks noChangeAspect="1"/>
            </p:cNvSpPr>
            <p:nvPr/>
          </p:nvSpPr>
          <p:spPr bwMode="black">
            <a:xfrm>
              <a:off x="5238" y="4040"/>
              <a:ext cx="21" cy="4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6" y="9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1" y="9"/>
                </a:cxn>
                <a:cxn ang="0">
                  <a:pos x="17" y="9"/>
                </a:cxn>
                <a:cxn ang="0">
                  <a:pos x="16" y="13"/>
                </a:cxn>
                <a:cxn ang="0">
                  <a:pos x="10" y="13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1" y="33"/>
                </a:cxn>
                <a:cxn ang="0">
                  <a:pos x="11" y="38"/>
                </a:cxn>
                <a:cxn ang="0">
                  <a:pos x="6" y="38"/>
                </a:cxn>
                <a:cxn ang="0">
                  <a:pos x="2" y="32"/>
                </a:cxn>
                <a:cxn ang="0">
                  <a:pos x="5" y="13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7" name="Freeform 141"/>
            <p:cNvSpPr>
              <a:spLocks noChangeAspect="1" noEditPoints="1"/>
            </p:cNvSpPr>
            <p:nvPr/>
          </p:nvSpPr>
          <p:spPr bwMode="black">
            <a:xfrm>
              <a:off x="5256" y="4049"/>
              <a:ext cx="35" cy="36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14" y="26"/>
                </a:cxn>
                <a:cxn ang="0">
                  <a:pos x="25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</a:cxnLst>
              <a:rect l="0" t="0" r="r" b="b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8" name="Freeform 142"/>
            <p:cNvSpPr>
              <a:spLocks noChangeAspect="1"/>
            </p:cNvSpPr>
            <p:nvPr/>
          </p:nvSpPr>
          <p:spPr bwMode="black">
            <a:xfrm>
              <a:off x="5296" y="4049"/>
              <a:ext cx="25" cy="35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1" y="1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1" y="0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8" y="13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6" y="1"/>
                </a:cxn>
              </a:cxnLst>
              <a:rect l="0" t="0" r="r" b="b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9" name="Freeform 143"/>
            <p:cNvSpPr>
              <a:spLocks noChangeAspect="1"/>
            </p:cNvSpPr>
            <p:nvPr/>
          </p:nvSpPr>
          <p:spPr bwMode="black">
            <a:xfrm>
              <a:off x="4362" y="3754"/>
              <a:ext cx="88" cy="48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4F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0" name="Freeform 144"/>
            <p:cNvSpPr>
              <a:spLocks noChangeAspect="1"/>
            </p:cNvSpPr>
            <p:nvPr/>
          </p:nvSpPr>
          <p:spPr bwMode="black">
            <a:xfrm>
              <a:off x="4413" y="3780"/>
              <a:ext cx="86" cy="45"/>
            </a:xfrm>
            <a:custGeom>
              <a:avLst/>
              <a:gdLst/>
              <a:ahLst/>
              <a:cxnLst>
                <a:cxn ang="0">
                  <a:pos x="54" y="84"/>
                </a:cxn>
                <a:cxn ang="0">
                  <a:pos x="144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4" y="84"/>
                </a:cxn>
              </a:cxnLst>
              <a:rect l="0" t="0" r="r" b="b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ED95E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1" name="Freeform 145"/>
            <p:cNvSpPr>
              <a:spLocks noChangeAspect="1"/>
            </p:cNvSpPr>
            <p:nvPr/>
          </p:nvSpPr>
          <p:spPr bwMode="black">
            <a:xfrm>
              <a:off x="4461" y="3805"/>
              <a:ext cx="88" cy="54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4F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2" name="Freeform 146"/>
            <p:cNvSpPr>
              <a:spLocks noChangeAspect="1"/>
            </p:cNvSpPr>
            <p:nvPr/>
          </p:nvSpPr>
          <p:spPr bwMode="black">
            <a:xfrm>
              <a:off x="4387" y="3850"/>
              <a:ext cx="88" cy="53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ED95E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3" name="Freeform 147"/>
            <p:cNvSpPr>
              <a:spLocks noChangeAspect="1"/>
            </p:cNvSpPr>
            <p:nvPr/>
          </p:nvSpPr>
          <p:spPr bwMode="black">
            <a:xfrm>
              <a:off x="4437" y="3877"/>
              <a:ext cx="87" cy="48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4F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4" name="Freeform 148"/>
            <p:cNvSpPr>
              <a:spLocks noChangeAspect="1"/>
            </p:cNvSpPr>
            <p:nvPr/>
          </p:nvSpPr>
          <p:spPr bwMode="black">
            <a:xfrm>
              <a:off x="4314" y="3894"/>
              <a:ext cx="86" cy="54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6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4F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5" name="Freeform 149"/>
            <p:cNvSpPr>
              <a:spLocks noChangeAspect="1"/>
            </p:cNvSpPr>
            <p:nvPr/>
          </p:nvSpPr>
          <p:spPr bwMode="black">
            <a:xfrm>
              <a:off x="4362" y="3920"/>
              <a:ext cx="88" cy="4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ED95E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6" name="Freeform 150"/>
            <p:cNvSpPr>
              <a:spLocks noChangeAspect="1"/>
            </p:cNvSpPr>
            <p:nvPr/>
          </p:nvSpPr>
          <p:spPr bwMode="black">
            <a:xfrm>
              <a:off x="4288" y="3966"/>
              <a:ext cx="88" cy="47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4F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7" name="Freeform 151"/>
            <p:cNvSpPr>
              <a:spLocks noChangeAspect="1"/>
            </p:cNvSpPr>
            <p:nvPr/>
          </p:nvSpPr>
          <p:spPr bwMode="black">
            <a:xfrm>
              <a:off x="4549" y="3884"/>
              <a:ext cx="74" cy="132"/>
            </a:xfrm>
            <a:custGeom>
              <a:avLst/>
              <a:gdLst/>
              <a:ahLst/>
              <a:cxnLst>
                <a:cxn ang="0">
                  <a:pos x="12" y="45"/>
                </a:cxn>
                <a:cxn ang="0">
                  <a:pos x="0" y="45"/>
                </a:cxn>
                <a:cxn ang="0">
                  <a:pos x="3" y="30"/>
                </a:cxn>
                <a:cxn ang="0">
                  <a:pos x="15" y="30"/>
                </a:cxn>
                <a:cxn ang="0">
                  <a:pos x="17" y="22"/>
                </a:cxn>
                <a:cxn ang="0">
                  <a:pos x="44" y="0"/>
                </a:cxn>
                <a:cxn ang="0">
                  <a:pos x="59" y="1"/>
                </a:cxn>
                <a:cxn ang="0">
                  <a:pos x="56" y="19"/>
                </a:cxn>
                <a:cxn ang="0">
                  <a:pos x="49" y="19"/>
                </a:cxn>
                <a:cxn ang="0">
                  <a:pos x="40" y="25"/>
                </a:cxn>
                <a:cxn ang="0">
                  <a:pos x="39" y="30"/>
                </a:cxn>
                <a:cxn ang="0">
                  <a:pos x="54" y="30"/>
                </a:cxn>
                <a:cxn ang="0">
                  <a:pos x="51" y="45"/>
                </a:cxn>
                <a:cxn ang="0">
                  <a:pos x="36" y="45"/>
                </a:cxn>
                <a:cxn ang="0">
                  <a:pos x="23" y="110"/>
                </a:cxn>
                <a:cxn ang="0">
                  <a:pos x="0" y="110"/>
                </a:cxn>
                <a:cxn ang="0">
                  <a:pos x="12" y="45"/>
                </a:cxn>
              </a:cxnLst>
              <a:rect l="0" t="0" r="r" b="b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8" name="Freeform 152"/>
            <p:cNvSpPr>
              <a:spLocks noChangeAspect="1"/>
            </p:cNvSpPr>
            <p:nvPr/>
          </p:nvSpPr>
          <p:spPr bwMode="black">
            <a:xfrm>
              <a:off x="4608" y="3917"/>
              <a:ext cx="75" cy="99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9" y="0"/>
                </a:cxn>
                <a:cxn ang="0">
                  <a:pos x="38" y="9"/>
                </a:cxn>
                <a:cxn ang="0">
                  <a:pos x="62" y="0"/>
                </a:cxn>
                <a:cxn ang="0">
                  <a:pos x="58" y="21"/>
                </a:cxn>
                <a:cxn ang="0">
                  <a:pos x="55" y="21"/>
                </a:cxn>
                <a:cxn ang="0">
                  <a:pos x="33" y="35"/>
                </a:cxn>
                <a:cxn ang="0">
                  <a:pos x="24" y="82"/>
                </a:cxn>
                <a:cxn ang="0">
                  <a:pos x="0" y="82"/>
                </a:cxn>
                <a:cxn ang="0">
                  <a:pos x="16" y="0"/>
                </a:cxn>
              </a:cxnLst>
              <a:rect l="0" t="0" r="r" b="b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9" name="Freeform 153"/>
            <p:cNvSpPr>
              <a:spLocks noChangeAspect="1" noEditPoints="1"/>
            </p:cNvSpPr>
            <p:nvPr/>
          </p:nvSpPr>
          <p:spPr bwMode="black">
            <a:xfrm>
              <a:off x="5082" y="3915"/>
              <a:ext cx="105" cy="103"/>
            </a:xfrm>
            <a:custGeom>
              <a:avLst/>
              <a:gdLst/>
              <a:ahLst/>
              <a:cxnLst>
                <a:cxn ang="0">
                  <a:pos x="76" y="67"/>
                </a:cxn>
                <a:cxn ang="0">
                  <a:pos x="75" y="84"/>
                </a:cxn>
                <a:cxn ang="0">
                  <a:pos x="53" y="84"/>
                </a:cxn>
                <a:cxn ang="0">
                  <a:pos x="53" y="75"/>
                </a:cxn>
                <a:cxn ang="0">
                  <a:pos x="52" y="75"/>
                </a:cxn>
                <a:cxn ang="0">
                  <a:pos x="26" y="86"/>
                </a:cxn>
                <a:cxn ang="0">
                  <a:pos x="3" y="62"/>
                </a:cxn>
                <a:cxn ang="0">
                  <a:pos x="51" y="32"/>
                </a:cxn>
                <a:cxn ang="0">
                  <a:pos x="60" y="30"/>
                </a:cxn>
                <a:cxn ang="0">
                  <a:pos x="61" y="24"/>
                </a:cxn>
                <a:cxn ang="0">
                  <a:pos x="51" y="15"/>
                </a:cxn>
                <a:cxn ang="0">
                  <a:pos x="37" y="26"/>
                </a:cxn>
                <a:cxn ang="0">
                  <a:pos x="14" y="26"/>
                </a:cxn>
                <a:cxn ang="0">
                  <a:pos x="52" y="0"/>
                </a:cxn>
                <a:cxn ang="0">
                  <a:pos x="84" y="24"/>
                </a:cxn>
                <a:cxn ang="0">
                  <a:pos x="76" y="67"/>
                </a:cxn>
                <a:cxn ang="0">
                  <a:pos x="57" y="44"/>
                </a:cxn>
                <a:cxn ang="0">
                  <a:pos x="40" y="49"/>
                </a:cxn>
                <a:cxn ang="0">
                  <a:pos x="27" y="59"/>
                </a:cxn>
                <a:cxn ang="0">
                  <a:pos x="36" y="68"/>
                </a:cxn>
                <a:cxn ang="0">
                  <a:pos x="56" y="50"/>
                </a:cxn>
                <a:cxn ang="0">
                  <a:pos x="57" y="44"/>
                </a:cxn>
              </a:cxnLst>
              <a:rect l="0" t="0" r="r" b="b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0" name="Freeform 154"/>
            <p:cNvSpPr>
              <a:spLocks noChangeAspect="1"/>
            </p:cNvSpPr>
            <p:nvPr/>
          </p:nvSpPr>
          <p:spPr bwMode="black">
            <a:xfrm>
              <a:off x="5190" y="3885"/>
              <a:ext cx="54" cy="131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2" y="0"/>
                </a:cxn>
                <a:cxn ang="0">
                  <a:pos x="90" y="0"/>
                </a:cxn>
                <a:cxn ang="0">
                  <a:pos x="48" y="218"/>
                </a:cxn>
                <a:cxn ang="0">
                  <a:pos x="0" y="218"/>
                </a:cxn>
              </a:cxnLst>
              <a:rect l="0" t="0" r="r" b="b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1" name="Freeform 155"/>
            <p:cNvSpPr>
              <a:spLocks noChangeAspect="1" noEditPoints="1"/>
            </p:cNvSpPr>
            <p:nvPr/>
          </p:nvSpPr>
          <p:spPr bwMode="black">
            <a:xfrm>
              <a:off x="4674" y="3915"/>
              <a:ext cx="107" cy="103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7" y="86"/>
                </a:cxn>
                <a:cxn ang="0">
                  <a:pos x="80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2" name="Freeform 156"/>
            <p:cNvSpPr>
              <a:spLocks noChangeAspect="1" noEditPoints="1"/>
            </p:cNvSpPr>
            <p:nvPr/>
          </p:nvSpPr>
          <p:spPr bwMode="black">
            <a:xfrm>
              <a:off x="4781" y="3915"/>
              <a:ext cx="107" cy="103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5" y="45"/>
                </a:cxn>
                <a:cxn ang="0">
                  <a:pos x="37" y="86"/>
                </a:cxn>
                <a:cxn ang="0">
                  <a:pos x="81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1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3" name="Freeform 157"/>
            <p:cNvSpPr>
              <a:spLocks noChangeAspect="1" noEditPoints="1"/>
            </p:cNvSpPr>
            <p:nvPr/>
          </p:nvSpPr>
          <p:spPr bwMode="black">
            <a:xfrm>
              <a:off x="5237" y="3915"/>
              <a:ext cx="110" cy="103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6" y="86"/>
                </a:cxn>
                <a:cxn ang="0">
                  <a:pos x="80" y="63"/>
                </a:cxn>
                <a:cxn ang="0">
                  <a:pos x="63" y="55"/>
                </a:cxn>
                <a:cxn ang="0">
                  <a:pos x="41" y="68"/>
                </a:cxn>
                <a:cxn ang="0">
                  <a:pos x="49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49" y="18"/>
                </a:cxn>
              </a:cxnLst>
              <a:rect l="0" t="0" r="r" b="b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4" name="Freeform 158"/>
            <p:cNvSpPr>
              <a:spLocks noChangeAspect="1"/>
            </p:cNvSpPr>
            <p:nvPr/>
          </p:nvSpPr>
          <p:spPr bwMode="black">
            <a:xfrm>
              <a:off x="4983" y="3915"/>
              <a:ext cx="99" cy="103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44" y="67"/>
                </a:cxn>
                <a:cxn ang="0">
                  <a:pos x="30" y="43"/>
                </a:cxn>
                <a:cxn ang="0">
                  <a:pos x="53" y="19"/>
                </a:cxn>
                <a:cxn ang="0">
                  <a:pos x="67" y="31"/>
                </a:cxn>
                <a:cxn ang="0">
                  <a:pos x="86" y="19"/>
                </a:cxn>
                <a:cxn ang="0">
                  <a:pos x="54" y="0"/>
                </a:cxn>
                <a:cxn ang="0">
                  <a:pos x="5" y="43"/>
                </a:cxn>
                <a:cxn ang="0">
                  <a:pos x="38" y="86"/>
                </a:cxn>
                <a:cxn ang="0">
                  <a:pos x="79" y="64"/>
                </a:cxn>
                <a:cxn ang="0">
                  <a:pos x="63" y="56"/>
                </a:cxn>
              </a:cxnLst>
              <a:rect l="0" t="0" r="r" b="b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5" name="Freeform 159"/>
            <p:cNvSpPr>
              <a:spLocks noChangeAspect="1"/>
            </p:cNvSpPr>
            <p:nvPr/>
          </p:nvSpPr>
          <p:spPr bwMode="black">
            <a:xfrm>
              <a:off x="4880" y="3915"/>
              <a:ext cx="109" cy="103"/>
            </a:xfrm>
            <a:custGeom>
              <a:avLst/>
              <a:gdLst/>
              <a:ahLst/>
              <a:cxnLst>
                <a:cxn ang="0">
                  <a:pos x="38" y="24"/>
                </a:cxn>
                <a:cxn ang="0">
                  <a:pos x="49" y="18"/>
                </a:cxn>
                <a:cxn ang="0">
                  <a:pos x="70" y="26"/>
                </a:cxn>
                <a:cxn ang="0">
                  <a:pos x="90" y="14"/>
                </a:cxn>
                <a:cxn ang="0">
                  <a:pos x="54" y="0"/>
                </a:cxn>
                <a:cxn ang="0">
                  <a:pos x="14" y="29"/>
                </a:cxn>
                <a:cxn ang="0">
                  <a:pos x="56" y="60"/>
                </a:cxn>
                <a:cxn ang="0">
                  <a:pos x="41" y="68"/>
                </a:cxn>
                <a:cxn ang="0">
                  <a:pos x="18" y="57"/>
                </a:cxn>
                <a:cxn ang="0">
                  <a:pos x="0" y="68"/>
                </a:cxn>
                <a:cxn ang="0">
                  <a:pos x="37" y="86"/>
                </a:cxn>
                <a:cxn ang="0">
                  <a:pos x="80" y="57"/>
                </a:cxn>
                <a:cxn ang="0">
                  <a:pos x="38" y="24"/>
                </a:cxn>
              </a:cxnLst>
              <a:rect l="0" t="0" r="r" b="b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grpSp>
        <p:nvGrpSpPr>
          <p:cNvPr id="36" name="Group 202"/>
          <p:cNvGrpSpPr>
            <a:grpSpLocks/>
          </p:cNvGrpSpPr>
          <p:nvPr/>
        </p:nvGrpSpPr>
        <p:grpSpPr bwMode="auto">
          <a:xfrm>
            <a:off x="0" y="0"/>
            <a:ext cx="8967788" cy="4062413"/>
            <a:chOff x="0" y="0"/>
            <a:chExt cx="5649" cy="2559"/>
          </a:xfrm>
        </p:grpSpPr>
        <p:grpSp>
          <p:nvGrpSpPr>
            <p:cNvPr id="37" name="Group 199"/>
            <p:cNvGrpSpPr>
              <a:grpSpLocks/>
            </p:cNvGrpSpPr>
            <p:nvPr userDrawn="1"/>
          </p:nvGrpSpPr>
          <p:grpSpPr bwMode="auto">
            <a:xfrm>
              <a:off x="186" y="2448"/>
              <a:ext cx="5460" cy="111"/>
              <a:chOff x="186" y="2448"/>
              <a:chExt cx="5460" cy="111"/>
            </a:xfrm>
          </p:grpSpPr>
          <p:sp>
            <p:nvSpPr>
              <p:cNvPr id="45" name="Freeform 174"/>
              <p:cNvSpPr>
                <a:spLocks/>
              </p:cNvSpPr>
              <p:nvPr userDrawn="1"/>
            </p:nvSpPr>
            <p:spPr bwMode="auto">
              <a:xfrm>
                <a:off x="186" y="2448"/>
                <a:ext cx="4123" cy="1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1"/>
                  </a:cxn>
                  <a:cxn ang="0">
                    <a:pos x="4267" y="111"/>
                  </a:cxn>
                  <a:cxn ang="0">
                    <a:pos x="4334" y="44"/>
                  </a:cxn>
                  <a:cxn ang="0">
                    <a:pos x="4401" y="111"/>
                  </a:cxn>
                  <a:cxn ang="0">
                    <a:pos x="4945" y="111"/>
                  </a:cxn>
                  <a:cxn ang="0">
                    <a:pos x="4945" y="0"/>
                  </a:cxn>
                  <a:cxn ang="0">
                    <a:pos x="0" y="0"/>
                  </a:cxn>
                </a:cxnLst>
                <a:rect l="0" t="0" r="r" b="b"/>
                <a:pathLst>
                  <a:path w="4945" h="111">
                    <a:moveTo>
                      <a:pt x="0" y="0"/>
                    </a:moveTo>
                    <a:lnTo>
                      <a:pt x="0" y="111"/>
                    </a:lnTo>
                    <a:lnTo>
                      <a:pt x="4267" y="111"/>
                    </a:lnTo>
                    <a:lnTo>
                      <a:pt x="4334" y="44"/>
                    </a:lnTo>
                    <a:lnTo>
                      <a:pt x="4401" y="111"/>
                    </a:lnTo>
                    <a:lnTo>
                      <a:pt x="4945" y="111"/>
                    </a:lnTo>
                    <a:lnTo>
                      <a:pt x="494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D6D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46" name="Freeform 196"/>
              <p:cNvSpPr>
                <a:spLocks/>
              </p:cNvSpPr>
              <p:nvPr userDrawn="1"/>
            </p:nvSpPr>
            <p:spPr bwMode="auto">
              <a:xfrm>
                <a:off x="701" y="2448"/>
                <a:ext cx="4945" cy="1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1"/>
                  </a:cxn>
                  <a:cxn ang="0">
                    <a:pos x="4267" y="111"/>
                  </a:cxn>
                  <a:cxn ang="0">
                    <a:pos x="4334" y="44"/>
                  </a:cxn>
                  <a:cxn ang="0">
                    <a:pos x="4401" y="111"/>
                  </a:cxn>
                  <a:cxn ang="0">
                    <a:pos x="4945" y="111"/>
                  </a:cxn>
                  <a:cxn ang="0">
                    <a:pos x="4945" y="0"/>
                  </a:cxn>
                  <a:cxn ang="0">
                    <a:pos x="0" y="0"/>
                  </a:cxn>
                </a:cxnLst>
                <a:rect l="0" t="0" r="r" b="b"/>
                <a:pathLst>
                  <a:path w="4945" h="111">
                    <a:moveTo>
                      <a:pt x="0" y="0"/>
                    </a:moveTo>
                    <a:lnTo>
                      <a:pt x="0" y="111"/>
                    </a:lnTo>
                    <a:lnTo>
                      <a:pt x="4267" y="111"/>
                    </a:lnTo>
                    <a:lnTo>
                      <a:pt x="4334" y="44"/>
                    </a:lnTo>
                    <a:lnTo>
                      <a:pt x="4401" y="111"/>
                    </a:lnTo>
                    <a:lnTo>
                      <a:pt x="4945" y="111"/>
                    </a:lnTo>
                    <a:lnTo>
                      <a:pt x="494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D6D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</a:endParaRPr>
              </a:p>
            </p:txBody>
          </p:sp>
        </p:grpSp>
        <p:sp>
          <p:nvSpPr>
            <p:cNvPr id="38" name="Freeform 23"/>
            <p:cNvSpPr>
              <a:spLocks/>
            </p:cNvSpPr>
            <p:nvPr/>
          </p:nvSpPr>
          <p:spPr bwMode="white">
            <a:xfrm>
              <a:off x="0" y="0"/>
              <a:ext cx="867" cy="5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7" y="0"/>
                </a:cxn>
                <a:cxn ang="0">
                  <a:pos x="0" y="546"/>
                </a:cxn>
                <a:cxn ang="0">
                  <a:pos x="0" y="0"/>
                </a:cxn>
              </a:cxnLst>
              <a:rect l="0" t="0" r="r" b="b"/>
              <a:pathLst>
                <a:path w="867" h="546">
                  <a:moveTo>
                    <a:pt x="0" y="0"/>
                  </a:moveTo>
                  <a:lnTo>
                    <a:pt x="867" y="0"/>
                  </a:lnTo>
                  <a:lnTo>
                    <a:pt x="0" y="5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9" name="Rectangle 176"/>
            <p:cNvSpPr>
              <a:spLocks noChangeArrowheads="1"/>
            </p:cNvSpPr>
            <p:nvPr userDrawn="1"/>
          </p:nvSpPr>
          <p:spPr bwMode="auto">
            <a:xfrm>
              <a:off x="186" y="298"/>
              <a:ext cx="5460" cy="2149"/>
            </a:xfrm>
            <a:prstGeom prst="rect">
              <a:avLst/>
            </a:prstGeom>
            <a:solidFill>
              <a:srgbClr val="CDD6D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40" name="Rectangle 175"/>
            <p:cNvSpPr>
              <a:spLocks noChangeArrowheads="1"/>
            </p:cNvSpPr>
            <p:nvPr userDrawn="1"/>
          </p:nvSpPr>
          <p:spPr bwMode="auto">
            <a:xfrm>
              <a:off x="186" y="2122"/>
              <a:ext cx="5460" cy="330"/>
            </a:xfrm>
            <a:prstGeom prst="rect">
              <a:avLst/>
            </a:prstGeom>
            <a:solidFill>
              <a:srgbClr val="99A2A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grpSp>
          <p:nvGrpSpPr>
            <p:cNvPr id="41" name="Group 201"/>
            <p:cNvGrpSpPr>
              <a:grpSpLocks/>
            </p:cNvGrpSpPr>
            <p:nvPr userDrawn="1"/>
          </p:nvGrpSpPr>
          <p:grpSpPr bwMode="auto">
            <a:xfrm>
              <a:off x="186" y="157"/>
              <a:ext cx="4836" cy="104"/>
              <a:chOff x="186" y="157"/>
              <a:chExt cx="4836" cy="104"/>
            </a:xfrm>
          </p:grpSpPr>
          <p:sp>
            <p:nvSpPr>
              <p:cNvPr id="43" name="Freeform 200"/>
              <p:cNvSpPr>
                <a:spLocks/>
              </p:cNvSpPr>
              <p:nvPr userDrawn="1"/>
            </p:nvSpPr>
            <p:spPr bwMode="auto">
              <a:xfrm>
                <a:off x="240" y="157"/>
                <a:ext cx="4782" cy="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04"/>
                  </a:cxn>
                  <a:cxn ang="0">
                    <a:pos x="4330" y="104"/>
                  </a:cxn>
                  <a:cxn ang="0">
                    <a:pos x="4330" y="48"/>
                  </a:cxn>
                  <a:cxn ang="0">
                    <a:pos x="4282" y="0"/>
                  </a:cxn>
                  <a:cxn ang="0">
                    <a:pos x="0" y="0"/>
                  </a:cxn>
                </a:cxnLst>
                <a:rect l="0" t="0" r="r" b="b"/>
                <a:pathLst>
                  <a:path w="4330" h="104">
                    <a:moveTo>
                      <a:pt x="0" y="0"/>
                    </a:moveTo>
                    <a:lnTo>
                      <a:pt x="0" y="104"/>
                    </a:lnTo>
                    <a:lnTo>
                      <a:pt x="4330" y="104"/>
                    </a:lnTo>
                    <a:lnTo>
                      <a:pt x="4330" y="48"/>
                    </a:lnTo>
                    <a:lnTo>
                      <a:pt x="428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61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44" name="Freeform 177"/>
              <p:cNvSpPr>
                <a:spLocks/>
              </p:cNvSpPr>
              <p:nvPr userDrawn="1"/>
            </p:nvSpPr>
            <p:spPr bwMode="auto">
              <a:xfrm>
                <a:off x="186" y="157"/>
                <a:ext cx="4782" cy="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04"/>
                  </a:cxn>
                  <a:cxn ang="0">
                    <a:pos x="4330" y="104"/>
                  </a:cxn>
                  <a:cxn ang="0">
                    <a:pos x="4330" y="48"/>
                  </a:cxn>
                  <a:cxn ang="0">
                    <a:pos x="4282" y="0"/>
                  </a:cxn>
                  <a:cxn ang="0">
                    <a:pos x="0" y="0"/>
                  </a:cxn>
                </a:cxnLst>
                <a:rect l="0" t="0" r="r" b="b"/>
                <a:pathLst>
                  <a:path w="4330" h="104">
                    <a:moveTo>
                      <a:pt x="0" y="0"/>
                    </a:moveTo>
                    <a:lnTo>
                      <a:pt x="0" y="104"/>
                    </a:lnTo>
                    <a:lnTo>
                      <a:pt x="4330" y="104"/>
                    </a:lnTo>
                    <a:lnTo>
                      <a:pt x="4330" y="48"/>
                    </a:lnTo>
                    <a:lnTo>
                      <a:pt x="428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61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</a:endParaRPr>
              </a:p>
            </p:txBody>
          </p:sp>
        </p:grpSp>
        <p:sp>
          <p:nvSpPr>
            <p:cNvPr id="42" name="Freeform 180"/>
            <p:cNvSpPr>
              <a:spLocks/>
            </p:cNvSpPr>
            <p:nvPr/>
          </p:nvSpPr>
          <p:spPr bwMode="auto">
            <a:xfrm>
              <a:off x="5052" y="159"/>
              <a:ext cx="597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597" y="102"/>
                </a:cxn>
                <a:cxn ang="0">
                  <a:pos x="597" y="0"/>
                </a:cxn>
                <a:cxn ang="0">
                  <a:pos x="45" y="0"/>
                </a:cxn>
                <a:cxn ang="0">
                  <a:pos x="0" y="45"/>
                </a:cxn>
                <a:cxn ang="0">
                  <a:pos x="0" y="102"/>
                </a:cxn>
              </a:cxnLst>
              <a:rect l="0" t="0" r="r" b="b"/>
              <a:pathLst>
                <a:path w="597" h="102">
                  <a:moveTo>
                    <a:pt x="0" y="102"/>
                  </a:moveTo>
                  <a:lnTo>
                    <a:pt x="597" y="102"/>
                  </a:lnTo>
                  <a:lnTo>
                    <a:pt x="597" y="0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47" name="Text Box 208"/>
          <p:cNvSpPr txBox="1">
            <a:spLocks noChangeArrowheads="1"/>
          </p:cNvSpPr>
          <p:nvPr/>
        </p:nvSpPr>
        <p:spPr bwMode="black">
          <a:xfrm>
            <a:off x="285750" y="6477000"/>
            <a:ext cx="4268788" cy="1841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sm"/>
          </a:ln>
          <a:effectLst/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lang="en-US" sz="600">
                <a:latin typeface="Arial" charset="0"/>
              </a:rPr>
              <a:t>Freescale™ and the Freescale logo are trademarks of Freescale Semiconductor, Inc. All other product or service names are the property of their respective owners. © Freescale Semiconductor, Inc. 2007.</a:t>
            </a:r>
          </a:p>
        </p:txBody>
      </p:sp>
      <p:pic>
        <p:nvPicPr>
          <p:cNvPr id="48" name="Picture 212" descr="Dmd_CHIP_72dpi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9988" y="4519613"/>
            <a:ext cx="9620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Line 215"/>
          <p:cNvSpPr>
            <a:spLocks noChangeShapeType="1"/>
          </p:cNvSpPr>
          <p:nvPr/>
        </p:nvSpPr>
        <p:spPr bwMode="auto">
          <a:xfrm>
            <a:off x="295275" y="5634038"/>
            <a:ext cx="8655050" cy="0"/>
          </a:xfrm>
          <a:prstGeom prst="line">
            <a:avLst/>
          </a:prstGeom>
          <a:noFill/>
          <a:ln w="9525">
            <a:solidFill>
              <a:srgbClr val="4E617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50" name="Picture 51" descr="glob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75" y="473075"/>
            <a:ext cx="86677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52" descr="FTF-8605_ChFldr_2Pko1v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6863" y="471488"/>
            <a:ext cx="2697162" cy="3403600"/>
          </a:xfrm>
          <a:prstGeom prst="rect">
            <a:avLst/>
          </a:prstGeom>
          <a:noFill/>
          <a:effectLst>
            <a:outerShdw blurRad="63500" dist="38099" dir="2700000" algn="ctr" rotWithShape="0">
              <a:schemeClr val="tx2">
                <a:alpha val="50000"/>
              </a:schemeClr>
            </a:outerShdw>
          </a:effectLst>
        </p:spPr>
      </p:pic>
      <p:sp>
        <p:nvSpPr>
          <p:cNvPr id="37077" name="Rectangle 213"/>
          <p:cNvSpPr>
            <a:spLocks noGrp="1" noChangeArrowheads="1"/>
          </p:cNvSpPr>
          <p:nvPr>
            <p:ph type="ctrTitle"/>
          </p:nvPr>
        </p:nvSpPr>
        <p:spPr bwMode="blackWhite">
          <a:xfrm>
            <a:off x="190500" y="4629150"/>
            <a:ext cx="6353175" cy="566738"/>
          </a:xfrm>
          <a:ln w="25400"/>
        </p:spPr>
        <p:txBody>
          <a:bodyPr tIns="91440" bIns="91440" anchor="b"/>
          <a:lstStyle>
            <a:lvl1pPr algn="l">
              <a:spcBef>
                <a:spcPct val="25000"/>
              </a:spcBef>
              <a:defRPr sz="2700"/>
            </a:lvl1pPr>
          </a:lstStyle>
          <a:p>
            <a:r>
              <a:rPr lang="en-US"/>
              <a:t>Title or Product name</a:t>
            </a:r>
          </a:p>
        </p:txBody>
      </p:sp>
      <p:sp>
        <p:nvSpPr>
          <p:cNvPr id="37078" name="Rectangle 214"/>
          <p:cNvSpPr>
            <a:spLocks noGrp="1" noChangeArrowheads="1"/>
          </p:cNvSpPr>
          <p:nvPr>
            <p:ph type="subTitle" idx="1"/>
          </p:nvPr>
        </p:nvSpPr>
        <p:spPr bwMode="blackWhite">
          <a:xfrm>
            <a:off x="190500" y="5187950"/>
            <a:ext cx="6353175" cy="447675"/>
          </a:xfrm>
          <a:ln w="25400" algn="ctr"/>
        </p:spPr>
        <p:txBody>
          <a:bodyPr tIns="0" bIns="91440"/>
          <a:lstStyle>
            <a:lvl1pPr marL="0" indent="0">
              <a:spcBef>
                <a:spcPct val="0"/>
              </a:spcBef>
              <a:buClrTx/>
              <a:buFont typeface="Arial" charset="0"/>
              <a:buNone/>
              <a:defRPr sz="2300">
                <a:solidFill>
                  <a:schemeClr val="tx1"/>
                </a:solidFill>
              </a:defRPr>
            </a:lvl1pPr>
          </a:lstStyle>
          <a:p>
            <a:r>
              <a:rPr lang="en-US"/>
              <a:t>Subhead here.</a:t>
            </a:r>
          </a:p>
        </p:txBody>
      </p:sp>
      <p:sp>
        <p:nvSpPr>
          <p:cNvPr id="52" name="Rectangle 21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E4A74-6BFC-4F55-8A0F-2A91CD0DB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804B0-D34C-459E-A59F-8C8DAD7C65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6088" y="285750"/>
            <a:ext cx="2220912" cy="5556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350" y="285750"/>
            <a:ext cx="6510338" cy="5556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59817-3579-40DC-81F0-939B8FCBE3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F55A3-5BE9-4D0F-99FC-C9DCA6AB1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79A5E-D3E0-4E71-B7C2-955FB6A1C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82E26-B329-4213-BEA4-2CBFA2A07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14475"/>
            <a:ext cx="4038600" cy="1935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4475"/>
            <a:ext cx="4038600" cy="1935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9B6A8-D601-4E58-B45C-651232F20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23F7C-D43C-43D3-B458-74BCF7100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224A4-4984-4712-8074-3A46266B8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994EF-ADE2-4BB2-9579-21209D8A8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85F6A-00EE-4D7C-A4B9-A1BC05708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2229F-021B-4D78-96BA-CED0C39DC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ECFEF-363F-4627-8984-358BBCCA72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0271F-ACBA-491F-ACAC-67222A407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31750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317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90FCD-77C8-4087-8530-E502ED3BD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38A06-A2D0-40C6-A351-AEF8B0A54F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350" y="933450"/>
            <a:ext cx="4365625" cy="4908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933450"/>
            <a:ext cx="4365625" cy="4908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F614E-5877-4CA3-83E1-DDB38B413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E891A-D5AB-4DD9-B0D0-84526D07A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26938-A7C6-4D7D-B2DA-8A4AA841E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F3E08-CCC2-4533-A7A6-E32439F3B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AC659-B4CB-43E0-8E3B-92B21BE973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6538D-5A5E-4740-AA13-B0E15304E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16"/>
          <p:cNvGrpSpPr>
            <a:grpSpLocks/>
          </p:cNvGrpSpPr>
          <p:nvPr/>
        </p:nvGrpSpPr>
        <p:grpSpPr bwMode="auto">
          <a:xfrm>
            <a:off x="133350" y="6000750"/>
            <a:ext cx="8883650" cy="176213"/>
            <a:chOff x="84" y="3792"/>
            <a:chExt cx="5596" cy="111"/>
          </a:xfrm>
        </p:grpSpPr>
        <p:sp>
          <p:nvSpPr>
            <p:cNvPr id="36155" name="Freeform 315"/>
            <p:cNvSpPr>
              <a:spLocks/>
            </p:cNvSpPr>
            <p:nvPr userDrawn="1"/>
          </p:nvSpPr>
          <p:spPr bwMode="auto">
            <a:xfrm flipH="1">
              <a:off x="873" y="3792"/>
              <a:ext cx="4807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45" name="Freeform 305"/>
            <p:cNvSpPr>
              <a:spLocks/>
            </p:cNvSpPr>
            <p:nvPr/>
          </p:nvSpPr>
          <p:spPr bwMode="auto">
            <a:xfrm flipH="1">
              <a:off x="84" y="3792"/>
              <a:ext cx="4945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grpSp>
        <p:nvGrpSpPr>
          <p:cNvPr id="1027" name="Group 317"/>
          <p:cNvGrpSpPr>
            <a:grpSpLocks/>
          </p:cNvGrpSpPr>
          <p:nvPr/>
        </p:nvGrpSpPr>
        <p:grpSpPr bwMode="auto">
          <a:xfrm>
            <a:off x="7454900" y="6272213"/>
            <a:ext cx="1595438" cy="430212"/>
            <a:chOff x="4696" y="3903"/>
            <a:chExt cx="1005" cy="271"/>
          </a:xfrm>
        </p:grpSpPr>
        <p:sp>
          <p:nvSpPr>
            <p:cNvPr id="36111" name="Text Box 271"/>
            <p:cNvSpPr txBox="1">
              <a:spLocks noChangeAspect="1" noChangeArrowheads="1"/>
            </p:cNvSpPr>
            <p:nvPr/>
          </p:nvSpPr>
          <p:spPr bwMode="black">
            <a:xfrm>
              <a:off x="5525" y="4009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" b="1">
                  <a:latin typeface="Arial" charset="0"/>
                </a:rPr>
                <a:t>TM</a:t>
              </a:r>
            </a:p>
          </p:txBody>
        </p:sp>
        <p:sp>
          <p:nvSpPr>
            <p:cNvPr id="36112" name="Freeform 272"/>
            <p:cNvSpPr>
              <a:spLocks noChangeAspect="1"/>
            </p:cNvSpPr>
            <p:nvPr/>
          </p:nvSpPr>
          <p:spPr bwMode="black">
            <a:xfrm>
              <a:off x="5166" y="4145"/>
              <a:ext cx="28" cy="29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4" y="26"/>
                </a:cxn>
                <a:cxn ang="0">
                  <a:pos x="21" y="21"/>
                </a:cxn>
                <a:cxn ang="0">
                  <a:pos x="5" y="8"/>
                </a:cxn>
                <a:cxn ang="0">
                  <a:pos x="17" y="0"/>
                </a:cxn>
                <a:cxn ang="0">
                  <a:pos x="28" y="9"/>
                </a:cxn>
                <a:cxn ang="0">
                  <a:pos x="23" y="10"/>
                </a:cxn>
                <a:cxn ang="0">
                  <a:pos x="17" y="4"/>
                </a:cxn>
                <a:cxn ang="0">
                  <a:pos x="10" y="8"/>
                </a:cxn>
                <a:cxn ang="0">
                  <a:pos x="26" y="21"/>
                </a:cxn>
                <a:cxn ang="0">
                  <a:pos x="12" y="30"/>
                </a:cxn>
                <a:cxn ang="0">
                  <a:pos x="1" y="20"/>
                </a:cxn>
                <a:cxn ang="0">
                  <a:pos x="7" y="19"/>
                </a:cxn>
              </a:cxnLst>
              <a:rect l="0" t="0" r="r" b="b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13" name="Freeform 273"/>
            <p:cNvSpPr>
              <a:spLocks noChangeAspect="1" noEditPoints="1"/>
            </p:cNvSpPr>
            <p:nvPr/>
          </p:nvSpPr>
          <p:spPr bwMode="black">
            <a:xfrm>
              <a:off x="5196" y="4145"/>
              <a:ext cx="29" cy="29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3" y="26"/>
                </a:cxn>
                <a:cxn ang="0">
                  <a:pos x="23" y="20"/>
                </a:cxn>
                <a:cxn ang="0">
                  <a:pos x="27" y="20"/>
                </a:cxn>
                <a:cxn ang="0">
                  <a:pos x="12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29" y="15"/>
                </a:cxn>
                <a:cxn ang="0">
                  <a:pos x="28" y="16"/>
                </a:cxn>
                <a:cxn ang="0">
                  <a:pos x="7" y="16"/>
                </a:cxn>
                <a:cxn ang="0">
                  <a:pos x="24" y="12"/>
                </a:cxn>
                <a:cxn ang="0">
                  <a:pos x="17" y="4"/>
                </a:cxn>
                <a:cxn ang="0">
                  <a:pos x="7" y="12"/>
                </a:cxn>
                <a:cxn ang="0">
                  <a:pos x="24" y="12"/>
                </a:cxn>
              </a:cxnLst>
              <a:rect l="0" t="0" r="r" b="b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14" name="Freeform 274"/>
            <p:cNvSpPr>
              <a:spLocks noChangeAspect="1"/>
            </p:cNvSpPr>
            <p:nvPr/>
          </p:nvSpPr>
          <p:spPr bwMode="black">
            <a:xfrm>
              <a:off x="5227" y="4145"/>
              <a:ext cx="44" cy="2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3" y="10"/>
                </a:cxn>
                <a:cxn ang="0">
                  <a:pos x="39" y="29"/>
                </a:cxn>
                <a:cxn ang="0">
                  <a:pos x="34" y="29"/>
                </a:cxn>
                <a:cxn ang="0">
                  <a:pos x="38" y="10"/>
                </a:cxn>
                <a:cxn ang="0">
                  <a:pos x="34" y="4"/>
                </a:cxn>
                <a:cxn ang="0">
                  <a:pos x="26" y="10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21" y="10"/>
                </a:cxn>
                <a:cxn ang="0">
                  <a:pos x="17" y="4"/>
                </a:cxn>
                <a:cxn ang="0">
                  <a:pos x="8" y="10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15" name="Freeform 275"/>
            <p:cNvSpPr>
              <a:spLocks noChangeAspect="1" noEditPoints="1"/>
            </p:cNvSpPr>
            <p:nvPr/>
          </p:nvSpPr>
          <p:spPr bwMode="black">
            <a:xfrm>
              <a:off x="5273" y="4131"/>
              <a:ext cx="13" cy="42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20" y="30"/>
                </a:cxn>
                <a:cxn ang="0">
                  <a:pos x="8" y="86"/>
                </a:cxn>
                <a:cxn ang="0">
                  <a:pos x="0" y="86"/>
                </a:cxn>
                <a:cxn ang="0">
                  <a:pos x="10" y="3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24" y="12"/>
                </a:cxn>
                <a:cxn ang="0">
                  <a:pos x="14" y="12"/>
                </a:cxn>
                <a:cxn ang="0">
                  <a:pos x="16" y="0"/>
                </a:cxn>
              </a:cxnLst>
              <a:rect l="0" t="0" r="r" b="b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16" name="Freeform 276"/>
            <p:cNvSpPr>
              <a:spLocks noChangeAspect="1"/>
            </p:cNvSpPr>
            <p:nvPr/>
          </p:nvSpPr>
          <p:spPr bwMode="black">
            <a:xfrm>
              <a:off x="5284" y="4145"/>
              <a:ext cx="30" cy="29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9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17" name="Freeform 277"/>
            <p:cNvSpPr>
              <a:spLocks noChangeAspect="1" noEditPoints="1"/>
            </p:cNvSpPr>
            <p:nvPr/>
          </p:nvSpPr>
          <p:spPr bwMode="black">
            <a:xfrm>
              <a:off x="5316" y="4145"/>
              <a:ext cx="31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13" y="26"/>
                </a:cxn>
                <a:cxn ang="0">
                  <a:pos x="24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3" y="26"/>
                </a:cxn>
              </a:cxnLst>
              <a:rect l="0" t="0" r="r" b="b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18" name="Freeform 278"/>
            <p:cNvSpPr>
              <a:spLocks noChangeAspect="1"/>
            </p:cNvSpPr>
            <p:nvPr/>
          </p:nvSpPr>
          <p:spPr bwMode="black">
            <a:xfrm>
              <a:off x="5348" y="4145"/>
              <a:ext cx="29" cy="2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10" y="4"/>
                </a:cxn>
                <a:cxn ang="0">
                  <a:pos x="19" y="0"/>
                </a:cxn>
                <a:cxn ang="0">
                  <a:pos x="27" y="10"/>
                </a:cxn>
                <a:cxn ang="0">
                  <a:pos x="23" y="29"/>
                </a:cxn>
                <a:cxn ang="0">
                  <a:pos x="18" y="29"/>
                </a:cxn>
                <a:cxn ang="0">
                  <a:pos x="22" y="11"/>
                </a:cxn>
                <a:cxn ang="0">
                  <a:pos x="17" y="4"/>
                </a:cxn>
                <a:cxn ang="0">
                  <a:pos x="8" y="12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19" name="Freeform 279"/>
            <p:cNvSpPr>
              <a:spLocks noChangeAspect="1" noEditPoints="1"/>
            </p:cNvSpPr>
            <p:nvPr/>
          </p:nvSpPr>
          <p:spPr bwMode="black">
            <a:xfrm>
              <a:off x="5378" y="4131"/>
              <a:ext cx="34" cy="43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21" y="43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4"/>
                </a:cxn>
                <a:cxn ang="0">
                  <a:pos x="1" y="29"/>
                </a:cxn>
                <a:cxn ang="0">
                  <a:pos x="18" y="14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26" y="43"/>
                </a:cxn>
                <a:cxn ang="0">
                  <a:pos x="13" y="40"/>
                </a:cxn>
                <a:cxn ang="0">
                  <a:pos x="24" y="29"/>
                </a:cxn>
                <a:cxn ang="0">
                  <a:pos x="17" y="18"/>
                </a:cxn>
                <a:cxn ang="0">
                  <a:pos x="6" y="29"/>
                </a:cxn>
                <a:cxn ang="0">
                  <a:pos x="13" y="40"/>
                </a:cxn>
              </a:cxnLst>
              <a:rect l="0" t="0" r="r" b="b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20" name="Freeform 280"/>
            <p:cNvSpPr>
              <a:spLocks noChangeAspect="1"/>
            </p:cNvSpPr>
            <p:nvPr/>
          </p:nvSpPr>
          <p:spPr bwMode="black">
            <a:xfrm>
              <a:off x="5412" y="4145"/>
              <a:ext cx="28" cy="29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18" y="28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0" y="29"/>
                </a:cxn>
                <a:cxn ang="0">
                  <a:pos x="1" y="19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6" y="19"/>
                </a:cxn>
                <a:cxn ang="0">
                  <a:pos x="11" y="25"/>
                </a:cxn>
                <a:cxn ang="0">
                  <a:pos x="21" y="17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3" y="28"/>
                </a:cxn>
              </a:cxnLst>
              <a:rect l="0" t="0" r="r" b="b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21" name="Freeform 281"/>
            <p:cNvSpPr>
              <a:spLocks noChangeAspect="1"/>
            </p:cNvSpPr>
            <p:nvPr/>
          </p:nvSpPr>
          <p:spPr bwMode="black">
            <a:xfrm>
              <a:off x="5441" y="4145"/>
              <a:ext cx="30" cy="29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22" name="Freeform 282"/>
            <p:cNvSpPr>
              <a:spLocks noChangeAspect="1"/>
            </p:cNvSpPr>
            <p:nvPr/>
          </p:nvSpPr>
          <p:spPr bwMode="black">
            <a:xfrm>
              <a:off x="5473" y="4137"/>
              <a:ext cx="18" cy="37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6" y="9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1" y="9"/>
                </a:cxn>
                <a:cxn ang="0">
                  <a:pos x="17" y="9"/>
                </a:cxn>
                <a:cxn ang="0">
                  <a:pos x="16" y="13"/>
                </a:cxn>
                <a:cxn ang="0">
                  <a:pos x="10" y="13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1" y="33"/>
                </a:cxn>
                <a:cxn ang="0">
                  <a:pos x="11" y="38"/>
                </a:cxn>
                <a:cxn ang="0">
                  <a:pos x="6" y="38"/>
                </a:cxn>
                <a:cxn ang="0">
                  <a:pos x="2" y="32"/>
                </a:cxn>
                <a:cxn ang="0">
                  <a:pos x="5" y="13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23" name="Freeform 283"/>
            <p:cNvSpPr>
              <a:spLocks noChangeAspect="1" noEditPoints="1"/>
            </p:cNvSpPr>
            <p:nvPr/>
          </p:nvSpPr>
          <p:spPr bwMode="black">
            <a:xfrm>
              <a:off x="5488" y="4145"/>
              <a:ext cx="31" cy="2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14" y="26"/>
                </a:cxn>
                <a:cxn ang="0">
                  <a:pos x="25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</a:cxnLst>
              <a:rect l="0" t="0" r="r" b="b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24" name="Freeform 284"/>
            <p:cNvSpPr>
              <a:spLocks noChangeAspect="1"/>
            </p:cNvSpPr>
            <p:nvPr/>
          </p:nvSpPr>
          <p:spPr bwMode="black">
            <a:xfrm>
              <a:off x="5521" y="4145"/>
              <a:ext cx="20" cy="2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1" y="1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1" y="0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8" y="13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6" y="1"/>
                </a:cxn>
              </a:cxnLst>
              <a:rect l="0" t="0" r="r" b="b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25" name="Freeform 285"/>
            <p:cNvSpPr>
              <a:spLocks noChangeAspect="1"/>
            </p:cNvSpPr>
            <p:nvPr/>
          </p:nvSpPr>
          <p:spPr bwMode="black">
            <a:xfrm>
              <a:off x="4757" y="3903"/>
              <a:ext cx="72" cy="3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26" name="Freeform 286"/>
            <p:cNvSpPr>
              <a:spLocks noChangeAspect="1"/>
            </p:cNvSpPr>
            <p:nvPr/>
          </p:nvSpPr>
          <p:spPr bwMode="black">
            <a:xfrm>
              <a:off x="4798" y="3924"/>
              <a:ext cx="71" cy="40"/>
            </a:xfrm>
            <a:custGeom>
              <a:avLst/>
              <a:gdLst/>
              <a:ahLst/>
              <a:cxnLst>
                <a:cxn ang="0">
                  <a:pos x="54" y="84"/>
                </a:cxn>
                <a:cxn ang="0">
                  <a:pos x="144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4" y="84"/>
                </a:cxn>
              </a:cxnLst>
              <a:rect l="0" t="0" r="r" b="b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27" name="Freeform 287"/>
            <p:cNvSpPr>
              <a:spLocks noChangeAspect="1"/>
            </p:cNvSpPr>
            <p:nvPr/>
          </p:nvSpPr>
          <p:spPr bwMode="black">
            <a:xfrm>
              <a:off x="4838" y="3945"/>
              <a:ext cx="72" cy="4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28" name="Freeform 288"/>
            <p:cNvSpPr>
              <a:spLocks noChangeAspect="1"/>
            </p:cNvSpPr>
            <p:nvPr/>
          </p:nvSpPr>
          <p:spPr bwMode="black">
            <a:xfrm>
              <a:off x="4777" y="3982"/>
              <a:ext cx="72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29" name="Freeform 289"/>
            <p:cNvSpPr>
              <a:spLocks noChangeAspect="1"/>
            </p:cNvSpPr>
            <p:nvPr/>
          </p:nvSpPr>
          <p:spPr bwMode="black">
            <a:xfrm>
              <a:off x="4818" y="4004"/>
              <a:ext cx="71" cy="3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30" name="Freeform 290"/>
            <p:cNvSpPr>
              <a:spLocks noChangeAspect="1"/>
            </p:cNvSpPr>
            <p:nvPr/>
          </p:nvSpPr>
          <p:spPr bwMode="black">
            <a:xfrm>
              <a:off x="4717" y="4018"/>
              <a:ext cx="71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6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31" name="Freeform 291"/>
            <p:cNvSpPr>
              <a:spLocks noChangeAspect="1"/>
            </p:cNvSpPr>
            <p:nvPr/>
          </p:nvSpPr>
          <p:spPr bwMode="black">
            <a:xfrm>
              <a:off x="4757" y="4039"/>
              <a:ext cx="72" cy="4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32" name="Freeform 292"/>
            <p:cNvSpPr>
              <a:spLocks noChangeAspect="1"/>
            </p:cNvSpPr>
            <p:nvPr/>
          </p:nvSpPr>
          <p:spPr bwMode="black">
            <a:xfrm>
              <a:off x="4696" y="4077"/>
              <a:ext cx="72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33" name="Freeform 293"/>
            <p:cNvSpPr>
              <a:spLocks noChangeAspect="1"/>
            </p:cNvSpPr>
            <p:nvPr/>
          </p:nvSpPr>
          <p:spPr bwMode="black">
            <a:xfrm>
              <a:off x="4910" y="4009"/>
              <a:ext cx="58" cy="109"/>
            </a:xfrm>
            <a:custGeom>
              <a:avLst/>
              <a:gdLst/>
              <a:ahLst/>
              <a:cxnLst>
                <a:cxn ang="0">
                  <a:pos x="12" y="45"/>
                </a:cxn>
                <a:cxn ang="0">
                  <a:pos x="0" y="45"/>
                </a:cxn>
                <a:cxn ang="0">
                  <a:pos x="3" y="30"/>
                </a:cxn>
                <a:cxn ang="0">
                  <a:pos x="15" y="30"/>
                </a:cxn>
                <a:cxn ang="0">
                  <a:pos x="17" y="22"/>
                </a:cxn>
                <a:cxn ang="0">
                  <a:pos x="44" y="0"/>
                </a:cxn>
                <a:cxn ang="0">
                  <a:pos x="59" y="1"/>
                </a:cxn>
                <a:cxn ang="0">
                  <a:pos x="56" y="19"/>
                </a:cxn>
                <a:cxn ang="0">
                  <a:pos x="49" y="19"/>
                </a:cxn>
                <a:cxn ang="0">
                  <a:pos x="40" y="25"/>
                </a:cxn>
                <a:cxn ang="0">
                  <a:pos x="39" y="30"/>
                </a:cxn>
                <a:cxn ang="0">
                  <a:pos x="54" y="30"/>
                </a:cxn>
                <a:cxn ang="0">
                  <a:pos x="51" y="45"/>
                </a:cxn>
                <a:cxn ang="0">
                  <a:pos x="36" y="45"/>
                </a:cxn>
                <a:cxn ang="0">
                  <a:pos x="23" y="110"/>
                </a:cxn>
                <a:cxn ang="0">
                  <a:pos x="0" y="110"/>
                </a:cxn>
                <a:cxn ang="0">
                  <a:pos x="12" y="45"/>
                </a:cxn>
              </a:cxnLst>
              <a:rect l="0" t="0" r="r" b="b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34" name="Freeform 294"/>
            <p:cNvSpPr>
              <a:spLocks noChangeAspect="1"/>
            </p:cNvSpPr>
            <p:nvPr/>
          </p:nvSpPr>
          <p:spPr bwMode="black">
            <a:xfrm>
              <a:off x="4958" y="4036"/>
              <a:ext cx="61" cy="8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9" y="0"/>
                </a:cxn>
                <a:cxn ang="0">
                  <a:pos x="38" y="9"/>
                </a:cxn>
                <a:cxn ang="0">
                  <a:pos x="62" y="0"/>
                </a:cxn>
                <a:cxn ang="0">
                  <a:pos x="58" y="21"/>
                </a:cxn>
                <a:cxn ang="0">
                  <a:pos x="55" y="21"/>
                </a:cxn>
                <a:cxn ang="0">
                  <a:pos x="33" y="35"/>
                </a:cxn>
                <a:cxn ang="0">
                  <a:pos x="24" y="82"/>
                </a:cxn>
                <a:cxn ang="0">
                  <a:pos x="0" y="82"/>
                </a:cxn>
                <a:cxn ang="0">
                  <a:pos x="16" y="0"/>
                </a:cxn>
              </a:cxnLst>
              <a:rect l="0" t="0" r="r" b="b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35" name="Freeform 295"/>
            <p:cNvSpPr>
              <a:spLocks noChangeAspect="1" noEditPoints="1"/>
            </p:cNvSpPr>
            <p:nvPr/>
          </p:nvSpPr>
          <p:spPr bwMode="black">
            <a:xfrm>
              <a:off x="5347" y="4035"/>
              <a:ext cx="85" cy="84"/>
            </a:xfrm>
            <a:custGeom>
              <a:avLst/>
              <a:gdLst/>
              <a:ahLst/>
              <a:cxnLst>
                <a:cxn ang="0">
                  <a:pos x="76" y="67"/>
                </a:cxn>
                <a:cxn ang="0">
                  <a:pos x="75" y="84"/>
                </a:cxn>
                <a:cxn ang="0">
                  <a:pos x="53" y="84"/>
                </a:cxn>
                <a:cxn ang="0">
                  <a:pos x="53" y="75"/>
                </a:cxn>
                <a:cxn ang="0">
                  <a:pos x="52" y="75"/>
                </a:cxn>
                <a:cxn ang="0">
                  <a:pos x="26" y="86"/>
                </a:cxn>
                <a:cxn ang="0">
                  <a:pos x="3" y="62"/>
                </a:cxn>
                <a:cxn ang="0">
                  <a:pos x="51" y="32"/>
                </a:cxn>
                <a:cxn ang="0">
                  <a:pos x="60" y="30"/>
                </a:cxn>
                <a:cxn ang="0">
                  <a:pos x="61" y="24"/>
                </a:cxn>
                <a:cxn ang="0">
                  <a:pos x="51" y="15"/>
                </a:cxn>
                <a:cxn ang="0">
                  <a:pos x="37" y="26"/>
                </a:cxn>
                <a:cxn ang="0">
                  <a:pos x="14" y="26"/>
                </a:cxn>
                <a:cxn ang="0">
                  <a:pos x="52" y="0"/>
                </a:cxn>
                <a:cxn ang="0">
                  <a:pos x="84" y="24"/>
                </a:cxn>
                <a:cxn ang="0">
                  <a:pos x="76" y="67"/>
                </a:cxn>
                <a:cxn ang="0">
                  <a:pos x="57" y="44"/>
                </a:cxn>
                <a:cxn ang="0">
                  <a:pos x="40" y="49"/>
                </a:cxn>
                <a:cxn ang="0">
                  <a:pos x="27" y="59"/>
                </a:cxn>
                <a:cxn ang="0">
                  <a:pos x="36" y="68"/>
                </a:cxn>
                <a:cxn ang="0">
                  <a:pos x="56" y="50"/>
                </a:cxn>
                <a:cxn ang="0">
                  <a:pos x="57" y="44"/>
                </a:cxn>
              </a:cxnLst>
              <a:rect l="0" t="0" r="r" b="b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36" name="Freeform 296"/>
            <p:cNvSpPr>
              <a:spLocks noChangeAspect="1"/>
            </p:cNvSpPr>
            <p:nvPr/>
          </p:nvSpPr>
          <p:spPr bwMode="black">
            <a:xfrm>
              <a:off x="5434" y="4010"/>
              <a:ext cx="44" cy="10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2" y="0"/>
                </a:cxn>
                <a:cxn ang="0">
                  <a:pos x="90" y="0"/>
                </a:cxn>
                <a:cxn ang="0">
                  <a:pos x="48" y="218"/>
                </a:cxn>
                <a:cxn ang="0">
                  <a:pos x="0" y="218"/>
                </a:cxn>
              </a:cxnLst>
              <a:rect l="0" t="0" r="r" b="b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37" name="Freeform 297"/>
            <p:cNvSpPr>
              <a:spLocks noChangeAspect="1" noEditPoints="1"/>
            </p:cNvSpPr>
            <p:nvPr/>
          </p:nvSpPr>
          <p:spPr bwMode="black">
            <a:xfrm>
              <a:off x="5012" y="4035"/>
              <a:ext cx="87" cy="84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7" y="86"/>
                </a:cxn>
                <a:cxn ang="0">
                  <a:pos x="80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38" name="Freeform 298"/>
            <p:cNvSpPr>
              <a:spLocks noChangeAspect="1" noEditPoints="1"/>
            </p:cNvSpPr>
            <p:nvPr/>
          </p:nvSpPr>
          <p:spPr bwMode="black">
            <a:xfrm>
              <a:off x="5099" y="4035"/>
              <a:ext cx="88" cy="84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5" y="45"/>
                </a:cxn>
                <a:cxn ang="0">
                  <a:pos x="37" y="86"/>
                </a:cxn>
                <a:cxn ang="0">
                  <a:pos x="81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1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39" name="Freeform 299"/>
            <p:cNvSpPr>
              <a:spLocks noChangeAspect="1" noEditPoints="1"/>
            </p:cNvSpPr>
            <p:nvPr/>
          </p:nvSpPr>
          <p:spPr bwMode="black">
            <a:xfrm>
              <a:off x="5472" y="4035"/>
              <a:ext cx="87" cy="84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6" y="86"/>
                </a:cxn>
                <a:cxn ang="0">
                  <a:pos x="80" y="63"/>
                </a:cxn>
                <a:cxn ang="0">
                  <a:pos x="63" y="55"/>
                </a:cxn>
                <a:cxn ang="0">
                  <a:pos x="41" y="68"/>
                </a:cxn>
                <a:cxn ang="0">
                  <a:pos x="49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49" y="18"/>
                </a:cxn>
              </a:cxnLst>
              <a:rect l="0" t="0" r="r" b="b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40" name="Freeform 300"/>
            <p:cNvSpPr>
              <a:spLocks noChangeAspect="1"/>
            </p:cNvSpPr>
            <p:nvPr/>
          </p:nvSpPr>
          <p:spPr bwMode="black">
            <a:xfrm>
              <a:off x="5265" y="4035"/>
              <a:ext cx="84" cy="84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44" y="67"/>
                </a:cxn>
                <a:cxn ang="0">
                  <a:pos x="30" y="43"/>
                </a:cxn>
                <a:cxn ang="0">
                  <a:pos x="53" y="19"/>
                </a:cxn>
                <a:cxn ang="0">
                  <a:pos x="67" y="31"/>
                </a:cxn>
                <a:cxn ang="0">
                  <a:pos x="86" y="19"/>
                </a:cxn>
                <a:cxn ang="0">
                  <a:pos x="54" y="0"/>
                </a:cxn>
                <a:cxn ang="0">
                  <a:pos x="5" y="43"/>
                </a:cxn>
                <a:cxn ang="0">
                  <a:pos x="38" y="86"/>
                </a:cxn>
                <a:cxn ang="0">
                  <a:pos x="79" y="64"/>
                </a:cxn>
                <a:cxn ang="0">
                  <a:pos x="63" y="56"/>
                </a:cxn>
              </a:cxnLst>
              <a:rect l="0" t="0" r="r" b="b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41" name="Freeform 301"/>
            <p:cNvSpPr>
              <a:spLocks noChangeAspect="1"/>
            </p:cNvSpPr>
            <p:nvPr/>
          </p:nvSpPr>
          <p:spPr bwMode="black">
            <a:xfrm>
              <a:off x="5180" y="4035"/>
              <a:ext cx="90" cy="84"/>
            </a:xfrm>
            <a:custGeom>
              <a:avLst/>
              <a:gdLst/>
              <a:ahLst/>
              <a:cxnLst>
                <a:cxn ang="0">
                  <a:pos x="38" y="24"/>
                </a:cxn>
                <a:cxn ang="0">
                  <a:pos x="49" y="18"/>
                </a:cxn>
                <a:cxn ang="0">
                  <a:pos x="70" y="26"/>
                </a:cxn>
                <a:cxn ang="0">
                  <a:pos x="90" y="14"/>
                </a:cxn>
                <a:cxn ang="0">
                  <a:pos x="54" y="0"/>
                </a:cxn>
                <a:cxn ang="0">
                  <a:pos x="14" y="29"/>
                </a:cxn>
                <a:cxn ang="0">
                  <a:pos x="56" y="60"/>
                </a:cxn>
                <a:cxn ang="0">
                  <a:pos x="41" y="68"/>
                </a:cxn>
                <a:cxn ang="0">
                  <a:pos x="18" y="57"/>
                </a:cxn>
                <a:cxn ang="0">
                  <a:pos x="0" y="68"/>
                </a:cxn>
                <a:cxn ang="0">
                  <a:pos x="37" y="86"/>
                </a:cxn>
                <a:cxn ang="0">
                  <a:pos x="80" y="57"/>
                </a:cxn>
                <a:cxn ang="0">
                  <a:pos x="38" y="24"/>
                </a:cxn>
              </a:cxnLst>
              <a:rect l="0" t="0" r="r" b="b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36142" name="Freeform 302"/>
          <p:cNvSpPr>
            <a:spLocks/>
          </p:cNvSpPr>
          <p:nvPr/>
        </p:nvSpPr>
        <p:spPr bwMode="auto">
          <a:xfrm flipH="1">
            <a:off x="133350" y="122238"/>
            <a:ext cx="947738" cy="161925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597" y="102"/>
              </a:cxn>
              <a:cxn ang="0">
                <a:pos x="597" y="0"/>
              </a:cxn>
              <a:cxn ang="0">
                <a:pos x="45" y="0"/>
              </a:cxn>
              <a:cxn ang="0">
                <a:pos x="0" y="45"/>
              </a:cxn>
              <a:cxn ang="0">
                <a:pos x="0" y="102"/>
              </a:cxn>
            </a:cxnLst>
            <a:rect l="0" t="0" r="r" b="b"/>
            <a:pathLst>
              <a:path w="597" h="102">
                <a:moveTo>
                  <a:pt x="0" y="102"/>
                </a:moveTo>
                <a:lnTo>
                  <a:pt x="597" y="102"/>
                </a:lnTo>
                <a:lnTo>
                  <a:pt x="597" y="0"/>
                </a:lnTo>
                <a:lnTo>
                  <a:pt x="45" y="0"/>
                </a:lnTo>
                <a:lnTo>
                  <a:pt x="0" y="45"/>
                </a:lnTo>
                <a:lnTo>
                  <a:pt x="0" y="102"/>
                </a:lnTo>
                <a:close/>
              </a:path>
            </a:pathLst>
          </a:custGeom>
          <a:solidFill>
            <a:srgbClr val="CDD6D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6143" name="Rectangle 303"/>
          <p:cNvSpPr>
            <a:spLocks noChangeArrowheads="1"/>
          </p:cNvSpPr>
          <p:nvPr/>
        </p:nvSpPr>
        <p:spPr bwMode="auto">
          <a:xfrm>
            <a:off x="133350" y="5870575"/>
            <a:ext cx="8883650" cy="131763"/>
          </a:xfrm>
          <a:prstGeom prst="rect">
            <a:avLst/>
          </a:prstGeom>
          <a:solidFill>
            <a:srgbClr val="99A2A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1030" name="Group 314"/>
          <p:cNvGrpSpPr>
            <a:grpSpLocks/>
          </p:cNvGrpSpPr>
          <p:nvPr/>
        </p:nvGrpSpPr>
        <p:grpSpPr bwMode="auto">
          <a:xfrm>
            <a:off x="1114425" y="119063"/>
            <a:ext cx="7912100" cy="165100"/>
            <a:chOff x="702" y="75"/>
            <a:chExt cx="4984" cy="104"/>
          </a:xfrm>
        </p:grpSpPr>
        <p:sp>
          <p:nvSpPr>
            <p:cNvPr id="36153" name="Freeform 313"/>
            <p:cNvSpPr>
              <a:spLocks/>
            </p:cNvSpPr>
            <p:nvPr userDrawn="1"/>
          </p:nvSpPr>
          <p:spPr bwMode="auto">
            <a:xfrm flipH="1">
              <a:off x="1356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150" name="Freeform 310"/>
            <p:cNvSpPr>
              <a:spLocks/>
            </p:cNvSpPr>
            <p:nvPr/>
          </p:nvSpPr>
          <p:spPr bwMode="auto">
            <a:xfrm flipH="1">
              <a:off x="702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1031" name="Rectangle 331"/>
          <p:cNvSpPr>
            <a:spLocks noGrp="1" noChangeArrowheads="1"/>
          </p:cNvSpPr>
          <p:nvPr>
            <p:ph type="title"/>
          </p:nvPr>
        </p:nvSpPr>
        <p:spPr bwMode="auto">
          <a:xfrm>
            <a:off x="133350" y="285750"/>
            <a:ext cx="8882063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Goes Here</a:t>
            </a:r>
          </a:p>
        </p:txBody>
      </p:sp>
      <p:sp>
        <p:nvSpPr>
          <p:cNvPr id="1032" name="Rectangle 33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350" y="933450"/>
            <a:ext cx="888365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173" name="Text Box 333"/>
          <p:cNvSpPr txBox="1">
            <a:spLocks noChangeArrowheads="1"/>
          </p:cNvSpPr>
          <p:nvPr/>
        </p:nvSpPr>
        <p:spPr bwMode="black">
          <a:xfrm>
            <a:off x="285750" y="6477000"/>
            <a:ext cx="4268788" cy="1841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sm"/>
          </a:ln>
          <a:effectLst/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lang="en-US" sz="600">
                <a:latin typeface="Arial" charset="0"/>
              </a:rPr>
              <a:t>Freescale™ and the Freescale logo are trademarks of Freescale Semiconductor, Inc. All other product or service names are the property of their respective owners. © Freescale Semiconductor, Inc. 2007.</a:t>
            </a:r>
          </a:p>
        </p:txBody>
      </p:sp>
      <p:sp>
        <p:nvSpPr>
          <p:cNvPr id="36174" name="Rectangle 3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2163" y="6505575"/>
            <a:ext cx="6858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fld id="{B2DB9A2C-8033-47C5-93E0-4372558215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ransition>
    <p:fade/>
  </p:transition>
  <p:hf hdr="0" ftr="0" dt="0"/>
  <p:txStyles>
    <p:titleStyle>
      <a:lvl1pPr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3000"/>
        </a:spcBef>
        <a:spcAft>
          <a:spcPct val="3000"/>
        </a:spcAft>
        <a:buClr>
          <a:srgbClr val="00608B"/>
        </a:buClr>
        <a:buSzPct val="80000"/>
        <a:buFont typeface="Arial" pitchFamily="34" charset="0"/>
        <a:buChar char="►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568325" indent="-225425" algn="l" rtl="0" eaLnBrk="0" fontAlgn="base" hangingPunct="0">
        <a:spcBef>
          <a:spcPct val="3000"/>
        </a:spcBef>
        <a:spcAft>
          <a:spcPct val="3000"/>
        </a:spcAft>
        <a:buClr>
          <a:schemeClr val="tx1"/>
        </a:buClr>
        <a:buSzPct val="80000"/>
        <a:buChar char="•"/>
        <a:defRPr sz="2000">
          <a:solidFill>
            <a:srgbClr val="000000"/>
          </a:solidFill>
          <a:latin typeface="+mn-lt"/>
        </a:defRPr>
      </a:lvl2pPr>
      <a:lvl3pPr marL="922338" indent="-228600" algn="l" rtl="0" eaLnBrk="0" fontAlgn="base" hangingPunct="0">
        <a:spcBef>
          <a:spcPct val="3000"/>
        </a:spcBef>
        <a:spcAft>
          <a:spcPct val="3000"/>
        </a:spcAft>
        <a:buClr>
          <a:schemeClr val="tx1"/>
        </a:buClr>
        <a:buSzPct val="80000"/>
        <a:buFont typeface="Wingdings" pitchFamily="2" charset="2"/>
        <a:buChar char="§"/>
        <a:defRPr>
          <a:solidFill>
            <a:srgbClr val="000000"/>
          </a:solidFill>
          <a:latin typeface="+mn-lt"/>
        </a:defRPr>
      </a:lvl3pPr>
      <a:lvl4pPr marL="1376363" indent="-228600" algn="l" rtl="0" eaLnBrk="0" fontAlgn="base" hangingPunct="0">
        <a:spcBef>
          <a:spcPct val="3000"/>
        </a:spcBef>
        <a:spcAft>
          <a:spcPct val="3000"/>
        </a:spcAft>
        <a:buClr>
          <a:schemeClr val="tx1"/>
        </a:buClr>
        <a:buSzPct val="80000"/>
        <a:buFont typeface="HelveticaNeueLT Std"/>
        <a:buChar char="–"/>
        <a:defRPr sz="1600">
          <a:solidFill>
            <a:srgbClr val="000000"/>
          </a:solidFill>
          <a:latin typeface="+mn-lt"/>
        </a:defRPr>
      </a:lvl4pPr>
      <a:lvl5pPr marL="1773238" indent="-157163" algn="l" rtl="0" eaLnBrk="0" fontAlgn="base" hangingPunct="0">
        <a:spcBef>
          <a:spcPct val="3000"/>
        </a:spcBef>
        <a:spcAft>
          <a:spcPct val="3000"/>
        </a:spcAft>
        <a:buClr>
          <a:schemeClr val="tx1"/>
        </a:buClr>
        <a:buSzPct val="70000"/>
        <a:buFont typeface="Arial" pitchFamily="34" charset="0"/>
        <a:buChar char="►"/>
        <a:defRPr sz="1400">
          <a:solidFill>
            <a:srgbClr val="000000"/>
          </a:solidFill>
          <a:latin typeface="+mn-lt"/>
        </a:defRPr>
      </a:lvl5pPr>
      <a:lvl6pPr marL="2230438" indent="-157163" algn="l" rtl="0" fontAlgn="base">
        <a:spcBef>
          <a:spcPct val="3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6pPr>
      <a:lvl7pPr marL="2687638" indent="-157163" algn="l" rtl="0" fontAlgn="base">
        <a:spcBef>
          <a:spcPct val="3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7pPr>
      <a:lvl8pPr marL="3144838" indent="-157163" algn="l" rtl="0" fontAlgn="base">
        <a:spcBef>
          <a:spcPct val="3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8pPr>
      <a:lvl9pPr marL="3602038" indent="-157163" algn="l" rtl="0" fontAlgn="base">
        <a:spcBef>
          <a:spcPct val="3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14475"/>
            <a:ext cx="8229600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“This is a sample quote slide. Select and type your quote within the quotations provided. Center the text within the box.”</a:t>
            </a:r>
          </a:p>
        </p:txBody>
      </p:sp>
      <p:sp>
        <p:nvSpPr>
          <p:cNvPr id="1269808" name="Rectangle 48"/>
          <p:cNvSpPr>
            <a:spLocks noChangeArrowheads="1"/>
          </p:cNvSpPr>
          <p:nvPr/>
        </p:nvSpPr>
        <p:spPr bwMode="auto">
          <a:xfrm>
            <a:off x="133350" y="4727575"/>
            <a:ext cx="8885238" cy="1143000"/>
          </a:xfrm>
          <a:prstGeom prst="rect">
            <a:avLst/>
          </a:prstGeom>
          <a:solidFill>
            <a:srgbClr val="D7EAE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69809" name="Rectangle 49"/>
          <p:cNvSpPr>
            <a:spLocks noChangeArrowheads="1"/>
          </p:cNvSpPr>
          <p:nvPr/>
        </p:nvSpPr>
        <p:spPr bwMode="auto">
          <a:xfrm rot="-2700000">
            <a:off x="7858125" y="4448175"/>
            <a:ext cx="552450" cy="5524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2053" name="Picture 50" descr="Dmd_CHIP_72dpi_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2863" y="4014788"/>
            <a:ext cx="9620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51"/>
          <p:cNvGrpSpPr>
            <a:grpSpLocks/>
          </p:cNvGrpSpPr>
          <p:nvPr/>
        </p:nvGrpSpPr>
        <p:grpSpPr bwMode="auto">
          <a:xfrm>
            <a:off x="133350" y="6000750"/>
            <a:ext cx="8883650" cy="176213"/>
            <a:chOff x="84" y="3792"/>
            <a:chExt cx="5596" cy="111"/>
          </a:xfrm>
        </p:grpSpPr>
        <p:sp>
          <p:nvSpPr>
            <p:cNvPr id="1269812" name="Freeform 52"/>
            <p:cNvSpPr>
              <a:spLocks/>
            </p:cNvSpPr>
            <p:nvPr userDrawn="1"/>
          </p:nvSpPr>
          <p:spPr bwMode="auto">
            <a:xfrm flipH="1">
              <a:off x="873" y="3792"/>
              <a:ext cx="4807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13" name="Freeform 53"/>
            <p:cNvSpPr>
              <a:spLocks/>
            </p:cNvSpPr>
            <p:nvPr/>
          </p:nvSpPr>
          <p:spPr bwMode="auto">
            <a:xfrm flipH="1">
              <a:off x="84" y="3792"/>
              <a:ext cx="4945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1269814" name="Rectangle 54"/>
          <p:cNvSpPr>
            <a:spLocks noChangeArrowheads="1"/>
          </p:cNvSpPr>
          <p:nvPr/>
        </p:nvSpPr>
        <p:spPr bwMode="auto">
          <a:xfrm>
            <a:off x="133350" y="5870575"/>
            <a:ext cx="8883650" cy="131763"/>
          </a:xfrm>
          <a:prstGeom prst="rect">
            <a:avLst/>
          </a:prstGeom>
          <a:solidFill>
            <a:srgbClr val="99A2A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2056" name="Group 57"/>
          <p:cNvGrpSpPr>
            <a:grpSpLocks/>
          </p:cNvGrpSpPr>
          <p:nvPr/>
        </p:nvGrpSpPr>
        <p:grpSpPr bwMode="auto">
          <a:xfrm>
            <a:off x="7454900" y="6272213"/>
            <a:ext cx="1595438" cy="430212"/>
            <a:chOff x="4696" y="3903"/>
            <a:chExt cx="1005" cy="271"/>
          </a:xfrm>
        </p:grpSpPr>
        <p:sp>
          <p:nvSpPr>
            <p:cNvPr id="1269818" name="Text Box 58"/>
            <p:cNvSpPr txBox="1">
              <a:spLocks noChangeAspect="1" noChangeArrowheads="1"/>
            </p:cNvSpPr>
            <p:nvPr userDrawn="1"/>
          </p:nvSpPr>
          <p:spPr bwMode="black">
            <a:xfrm>
              <a:off x="5525" y="4009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" b="1">
                  <a:latin typeface="Arial" charset="0"/>
                </a:rPr>
                <a:t>TM</a:t>
              </a:r>
            </a:p>
          </p:txBody>
        </p:sp>
        <p:sp>
          <p:nvSpPr>
            <p:cNvPr id="1269819" name="Freeform 59"/>
            <p:cNvSpPr>
              <a:spLocks noChangeAspect="1"/>
            </p:cNvSpPr>
            <p:nvPr userDrawn="1"/>
          </p:nvSpPr>
          <p:spPr bwMode="black">
            <a:xfrm>
              <a:off x="5166" y="4145"/>
              <a:ext cx="28" cy="29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4" y="26"/>
                </a:cxn>
                <a:cxn ang="0">
                  <a:pos x="21" y="21"/>
                </a:cxn>
                <a:cxn ang="0">
                  <a:pos x="5" y="8"/>
                </a:cxn>
                <a:cxn ang="0">
                  <a:pos x="17" y="0"/>
                </a:cxn>
                <a:cxn ang="0">
                  <a:pos x="28" y="9"/>
                </a:cxn>
                <a:cxn ang="0">
                  <a:pos x="23" y="10"/>
                </a:cxn>
                <a:cxn ang="0">
                  <a:pos x="17" y="4"/>
                </a:cxn>
                <a:cxn ang="0">
                  <a:pos x="10" y="8"/>
                </a:cxn>
                <a:cxn ang="0">
                  <a:pos x="26" y="21"/>
                </a:cxn>
                <a:cxn ang="0">
                  <a:pos x="12" y="30"/>
                </a:cxn>
                <a:cxn ang="0">
                  <a:pos x="1" y="20"/>
                </a:cxn>
                <a:cxn ang="0">
                  <a:pos x="7" y="19"/>
                </a:cxn>
              </a:cxnLst>
              <a:rect l="0" t="0" r="r" b="b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20" name="Freeform 60"/>
            <p:cNvSpPr>
              <a:spLocks noChangeAspect="1" noEditPoints="1"/>
            </p:cNvSpPr>
            <p:nvPr userDrawn="1"/>
          </p:nvSpPr>
          <p:spPr bwMode="black">
            <a:xfrm>
              <a:off x="5196" y="4145"/>
              <a:ext cx="29" cy="29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3" y="26"/>
                </a:cxn>
                <a:cxn ang="0">
                  <a:pos x="23" y="20"/>
                </a:cxn>
                <a:cxn ang="0">
                  <a:pos x="27" y="20"/>
                </a:cxn>
                <a:cxn ang="0">
                  <a:pos x="12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29" y="15"/>
                </a:cxn>
                <a:cxn ang="0">
                  <a:pos x="28" y="16"/>
                </a:cxn>
                <a:cxn ang="0">
                  <a:pos x="7" y="16"/>
                </a:cxn>
                <a:cxn ang="0">
                  <a:pos x="24" y="12"/>
                </a:cxn>
                <a:cxn ang="0">
                  <a:pos x="17" y="4"/>
                </a:cxn>
                <a:cxn ang="0">
                  <a:pos x="7" y="12"/>
                </a:cxn>
                <a:cxn ang="0">
                  <a:pos x="24" y="12"/>
                </a:cxn>
              </a:cxnLst>
              <a:rect l="0" t="0" r="r" b="b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21" name="Freeform 61"/>
            <p:cNvSpPr>
              <a:spLocks noChangeAspect="1"/>
            </p:cNvSpPr>
            <p:nvPr userDrawn="1"/>
          </p:nvSpPr>
          <p:spPr bwMode="black">
            <a:xfrm>
              <a:off x="5227" y="4145"/>
              <a:ext cx="44" cy="2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3" y="10"/>
                </a:cxn>
                <a:cxn ang="0">
                  <a:pos x="39" y="29"/>
                </a:cxn>
                <a:cxn ang="0">
                  <a:pos x="34" y="29"/>
                </a:cxn>
                <a:cxn ang="0">
                  <a:pos x="38" y="10"/>
                </a:cxn>
                <a:cxn ang="0">
                  <a:pos x="34" y="4"/>
                </a:cxn>
                <a:cxn ang="0">
                  <a:pos x="26" y="10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21" y="10"/>
                </a:cxn>
                <a:cxn ang="0">
                  <a:pos x="17" y="4"/>
                </a:cxn>
                <a:cxn ang="0">
                  <a:pos x="8" y="10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22" name="Freeform 62"/>
            <p:cNvSpPr>
              <a:spLocks noChangeAspect="1" noEditPoints="1"/>
            </p:cNvSpPr>
            <p:nvPr userDrawn="1"/>
          </p:nvSpPr>
          <p:spPr bwMode="black">
            <a:xfrm>
              <a:off x="5273" y="4131"/>
              <a:ext cx="13" cy="42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20" y="30"/>
                </a:cxn>
                <a:cxn ang="0">
                  <a:pos x="8" y="86"/>
                </a:cxn>
                <a:cxn ang="0">
                  <a:pos x="0" y="86"/>
                </a:cxn>
                <a:cxn ang="0">
                  <a:pos x="10" y="3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24" y="12"/>
                </a:cxn>
                <a:cxn ang="0">
                  <a:pos x="14" y="12"/>
                </a:cxn>
                <a:cxn ang="0">
                  <a:pos x="16" y="0"/>
                </a:cxn>
              </a:cxnLst>
              <a:rect l="0" t="0" r="r" b="b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23" name="Freeform 63"/>
            <p:cNvSpPr>
              <a:spLocks noChangeAspect="1"/>
            </p:cNvSpPr>
            <p:nvPr userDrawn="1"/>
          </p:nvSpPr>
          <p:spPr bwMode="black">
            <a:xfrm>
              <a:off x="5284" y="4145"/>
              <a:ext cx="30" cy="29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9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24" name="Freeform 64"/>
            <p:cNvSpPr>
              <a:spLocks noChangeAspect="1" noEditPoints="1"/>
            </p:cNvSpPr>
            <p:nvPr userDrawn="1"/>
          </p:nvSpPr>
          <p:spPr bwMode="black">
            <a:xfrm>
              <a:off x="5316" y="4145"/>
              <a:ext cx="31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13" y="26"/>
                </a:cxn>
                <a:cxn ang="0">
                  <a:pos x="24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3" y="26"/>
                </a:cxn>
              </a:cxnLst>
              <a:rect l="0" t="0" r="r" b="b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25" name="Freeform 65"/>
            <p:cNvSpPr>
              <a:spLocks noChangeAspect="1"/>
            </p:cNvSpPr>
            <p:nvPr userDrawn="1"/>
          </p:nvSpPr>
          <p:spPr bwMode="black">
            <a:xfrm>
              <a:off x="5348" y="4145"/>
              <a:ext cx="29" cy="2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10" y="4"/>
                </a:cxn>
                <a:cxn ang="0">
                  <a:pos x="19" y="0"/>
                </a:cxn>
                <a:cxn ang="0">
                  <a:pos x="27" y="10"/>
                </a:cxn>
                <a:cxn ang="0">
                  <a:pos x="23" y="29"/>
                </a:cxn>
                <a:cxn ang="0">
                  <a:pos x="18" y="29"/>
                </a:cxn>
                <a:cxn ang="0">
                  <a:pos x="22" y="11"/>
                </a:cxn>
                <a:cxn ang="0">
                  <a:pos x="17" y="4"/>
                </a:cxn>
                <a:cxn ang="0">
                  <a:pos x="8" y="12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26" name="Freeform 66"/>
            <p:cNvSpPr>
              <a:spLocks noChangeAspect="1" noEditPoints="1"/>
            </p:cNvSpPr>
            <p:nvPr userDrawn="1"/>
          </p:nvSpPr>
          <p:spPr bwMode="black">
            <a:xfrm>
              <a:off x="5378" y="4131"/>
              <a:ext cx="34" cy="43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21" y="43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4"/>
                </a:cxn>
                <a:cxn ang="0">
                  <a:pos x="1" y="29"/>
                </a:cxn>
                <a:cxn ang="0">
                  <a:pos x="18" y="14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26" y="43"/>
                </a:cxn>
                <a:cxn ang="0">
                  <a:pos x="13" y="40"/>
                </a:cxn>
                <a:cxn ang="0">
                  <a:pos x="24" y="29"/>
                </a:cxn>
                <a:cxn ang="0">
                  <a:pos x="17" y="18"/>
                </a:cxn>
                <a:cxn ang="0">
                  <a:pos x="6" y="29"/>
                </a:cxn>
                <a:cxn ang="0">
                  <a:pos x="13" y="40"/>
                </a:cxn>
              </a:cxnLst>
              <a:rect l="0" t="0" r="r" b="b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27" name="Freeform 67"/>
            <p:cNvSpPr>
              <a:spLocks noChangeAspect="1"/>
            </p:cNvSpPr>
            <p:nvPr userDrawn="1"/>
          </p:nvSpPr>
          <p:spPr bwMode="black">
            <a:xfrm>
              <a:off x="5412" y="4145"/>
              <a:ext cx="28" cy="29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18" y="28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0" y="29"/>
                </a:cxn>
                <a:cxn ang="0">
                  <a:pos x="1" y="19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6" y="19"/>
                </a:cxn>
                <a:cxn ang="0">
                  <a:pos x="11" y="25"/>
                </a:cxn>
                <a:cxn ang="0">
                  <a:pos x="21" y="17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3" y="28"/>
                </a:cxn>
              </a:cxnLst>
              <a:rect l="0" t="0" r="r" b="b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28" name="Freeform 68"/>
            <p:cNvSpPr>
              <a:spLocks noChangeAspect="1"/>
            </p:cNvSpPr>
            <p:nvPr userDrawn="1"/>
          </p:nvSpPr>
          <p:spPr bwMode="black">
            <a:xfrm>
              <a:off x="5441" y="4145"/>
              <a:ext cx="30" cy="29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29" name="Freeform 69"/>
            <p:cNvSpPr>
              <a:spLocks noChangeAspect="1"/>
            </p:cNvSpPr>
            <p:nvPr userDrawn="1"/>
          </p:nvSpPr>
          <p:spPr bwMode="black">
            <a:xfrm>
              <a:off x="5473" y="4137"/>
              <a:ext cx="18" cy="37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6" y="9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1" y="9"/>
                </a:cxn>
                <a:cxn ang="0">
                  <a:pos x="17" y="9"/>
                </a:cxn>
                <a:cxn ang="0">
                  <a:pos x="16" y="13"/>
                </a:cxn>
                <a:cxn ang="0">
                  <a:pos x="10" y="13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1" y="33"/>
                </a:cxn>
                <a:cxn ang="0">
                  <a:pos x="11" y="38"/>
                </a:cxn>
                <a:cxn ang="0">
                  <a:pos x="6" y="38"/>
                </a:cxn>
                <a:cxn ang="0">
                  <a:pos x="2" y="32"/>
                </a:cxn>
                <a:cxn ang="0">
                  <a:pos x="5" y="13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30" name="Freeform 70"/>
            <p:cNvSpPr>
              <a:spLocks noChangeAspect="1" noEditPoints="1"/>
            </p:cNvSpPr>
            <p:nvPr userDrawn="1"/>
          </p:nvSpPr>
          <p:spPr bwMode="black">
            <a:xfrm>
              <a:off x="5488" y="4145"/>
              <a:ext cx="31" cy="2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14" y="26"/>
                </a:cxn>
                <a:cxn ang="0">
                  <a:pos x="25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</a:cxnLst>
              <a:rect l="0" t="0" r="r" b="b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31" name="Freeform 71"/>
            <p:cNvSpPr>
              <a:spLocks noChangeAspect="1"/>
            </p:cNvSpPr>
            <p:nvPr userDrawn="1"/>
          </p:nvSpPr>
          <p:spPr bwMode="black">
            <a:xfrm>
              <a:off x="5521" y="4145"/>
              <a:ext cx="20" cy="2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1" y="1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1" y="0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8" y="13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6" y="1"/>
                </a:cxn>
              </a:cxnLst>
              <a:rect l="0" t="0" r="r" b="b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32" name="Freeform 72"/>
            <p:cNvSpPr>
              <a:spLocks noChangeAspect="1"/>
            </p:cNvSpPr>
            <p:nvPr userDrawn="1"/>
          </p:nvSpPr>
          <p:spPr bwMode="black">
            <a:xfrm>
              <a:off x="4757" y="3903"/>
              <a:ext cx="72" cy="3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33" name="Freeform 73"/>
            <p:cNvSpPr>
              <a:spLocks noChangeAspect="1"/>
            </p:cNvSpPr>
            <p:nvPr userDrawn="1"/>
          </p:nvSpPr>
          <p:spPr bwMode="black">
            <a:xfrm>
              <a:off x="4798" y="3924"/>
              <a:ext cx="71" cy="40"/>
            </a:xfrm>
            <a:custGeom>
              <a:avLst/>
              <a:gdLst/>
              <a:ahLst/>
              <a:cxnLst>
                <a:cxn ang="0">
                  <a:pos x="54" y="84"/>
                </a:cxn>
                <a:cxn ang="0">
                  <a:pos x="144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4" y="84"/>
                </a:cxn>
              </a:cxnLst>
              <a:rect l="0" t="0" r="r" b="b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34" name="Freeform 74"/>
            <p:cNvSpPr>
              <a:spLocks noChangeAspect="1"/>
            </p:cNvSpPr>
            <p:nvPr userDrawn="1"/>
          </p:nvSpPr>
          <p:spPr bwMode="black">
            <a:xfrm>
              <a:off x="4838" y="3945"/>
              <a:ext cx="72" cy="4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35" name="Freeform 75"/>
            <p:cNvSpPr>
              <a:spLocks noChangeAspect="1"/>
            </p:cNvSpPr>
            <p:nvPr userDrawn="1"/>
          </p:nvSpPr>
          <p:spPr bwMode="black">
            <a:xfrm>
              <a:off x="4777" y="3982"/>
              <a:ext cx="72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36" name="Freeform 76"/>
            <p:cNvSpPr>
              <a:spLocks noChangeAspect="1"/>
            </p:cNvSpPr>
            <p:nvPr userDrawn="1"/>
          </p:nvSpPr>
          <p:spPr bwMode="black">
            <a:xfrm>
              <a:off x="4818" y="4004"/>
              <a:ext cx="71" cy="3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37" name="Freeform 77"/>
            <p:cNvSpPr>
              <a:spLocks noChangeAspect="1"/>
            </p:cNvSpPr>
            <p:nvPr userDrawn="1"/>
          </p:nvSpPr>
          <p:spPr bwMode="black">
            <a:xfrm>
              <a:off x="4717" y="4018"/>
              <a:ext cx="71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6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38" name="Freeform 78"/>
            <p:cNvSpPr>
              <a:spLocks noChangeAspect="1"/>
            </p:cNvSpPr>
            <p:nvPr userDrawn="1"/>
          </p:nvSpPr>
          <p:spPr bwMode="black">
            <a:xfrm>
              <a:off x="4757" y="4039"/>
              <a:ext cx="72" cy="4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39" name="Freeform 79"/>
            <p:cNvSpPr>
              <a:spLocks noChangeAspect="1"/>
            </p:cNvSpPr>
            <p:nvPr userDrawn="1"/>
          </p:nvSpPr>
          <p:spPr bwMode="black">
            <a:xfrm>
              <a:off x="4696" y="4077"/>
              <a:ext cx="72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40" name="Freeform 80"/>
            <p:cNvSpPr>
              <a:spLocks noChangeAspect="1"/>
            </p:cNvSpPr>
            <p:nvPr userDrawn="1"/>
          </p:nvSpPr>
          <p:spPr bwMode="black">
            <a:xfrm>
              <a:off x="4910" y="4009"/>
              <a:ext cx="58" cy="109"/>
            </a:xfrm>
            <a:custGeom>
              <a:avLst/>
              <a:gdLst/>
              <a:ahLst/>
              <a:cxnLst>
                <a:cxn ang="0">
                  <a:pos x="12" y="45"/>
                </a:cxn>
                <a:cxn ang="0">
                  <a:pos x="0" y="45"/>
                </a:cxn>
                <a:cxn ang="0">
                  <a:pos x="3" y="30"/>
                </a:cxn>
                <a:cxn ang="0">
                  <a:pos x="15" y="30"/>
                </a:cxn>
                <a:cxn ang="0">
                  <a:pos x="17" y="22"/>
                </a:cxn>
                <a:cxn ang="0">
                  <a:pos x="44" y="0"/>
                </a:cxn>
                <a:cxn ang="0">
                  <a:pos x="59" y="1"/>
                </a:cxn>
                <a:cxn ang="0">
                  <a:pos x="56" y="19"/>
                </a:cxn>
                <a:cxn ang="0">
                  <a:pos x="49" y="19"/>
                </a:cxn>
                <a:cxn ang="0">
                  <a:pos x="40" y="25"/>
                </a:cxn>
                <a:cxn ang="0">
                  <a:pos x="39" y="30"/>
                </a:cxn>
                <a:cxn ang="0">
                  <a:pos x="54" y="30"/>
                </a:cxn>
                <a:cxn ang="0">
                  <a:pos x="51" y="45"/>
                </a:cxn>
                <a:cxn ang="0">
                  <a:pos x="36" y="45"/>
                </a:cxn>
                <a:cxn ang="0">
                  <a:pos x="23" y="110"/>
                </a:cxn>
                <a:cxn ang="0">
                  <a:pos x="0" y="110"/>
                </a:cxn>
                <a:cxn ang="0">
                  <a:pos x="12" y="45"/>
                </a:cxn>
              </a:cxnLst>
              <a:rect l="0" t="0" r="r" b="b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41" name="Freeform 81"/>
            <p:cNvSpPr>
              <a:spLocks noChangeAspect="1"/>
            </p:cNvSpPr>
            <p:nvPr userDrawn="1"/>
          </p:nvSpPr>
          <p:spPr bwMode="black">
            <a:xfrm>
              <a:off x="4958" y="4036"/>
              <a:ext cx="61" cy="8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9" y="0"/>
                </a:cxn>
                <a:cxn ang="0">
                  <a:pos x="38" y="9"/>
                </a:cxn>
                <a:cxn ang="0">
                  <a:pos x="62" y="0"/>
                </a:cxn>
                <a:cxn ang="0">
                  <a:pos x="58" y="21"/>
                </a:cxn>
                <a:cxn ang="0">
                  <a:pos x="55" y="21"/>
                </a:cxn>
                <a:cxn ang="0">
                  <a:pos x="33" y="35"/>
                </a:cxn>
                <a:cxn ang="0">
                  <a:pos x="24" y="82"/>
                </a:cxn>
                <a:cxn ang="0">
                  <a:pos x="0" y="82"/>
                </a:cxn>
                <a:cxn ang="0">
                  <a:pos x="16" y="0"/>
                </a:cxn>
              </a:cxnLst>
              <a:rect l="0" t="0" r="r" b="b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42" name="Freeform 82"/>
            <p:cNvSpPr>
              <a:spLocks noChangeAspect="1" noEditPoints="1"/>
            </p:cNvSpPr>
            <p:nvPr userDrawn="1"/>
          </p:nvSpPr>
          <p:spPr bwMode="black">
            <a:xfrm>
              <a:off x="5347" y="4035"/>
              <a:ext cx="85" cy="84"/>
            </a:xfrm>
            <a:custGeom>
              <a:avLst/>
              <a:gdLst/>
              <a:ahLst/>
              <a:cxnLst>
                <a:cxn ang="0">
                  <a:pos x="76" y="67"/>
                </a:cxn>
                <a:cxn ang="0">
                  <a:pos x="75" y="84"/>
                </a:cxn>
                <a:cxn ang="0">
                  <a:pos x="53" y="84"/>
                </a:cxn>
                <a:cxn ang="0">
                  <a:pos x="53" y="75"/>
                </a:cxn>
                <a:cxn ang="0">
                  <a:pos x="52" y="75"/>
                </a:cxn>
                <a:cxn ang="0">
                  <a:pos x="26" y="86"/>
                </a:cxn>
                <a:cxn ang="0">
                  <a:pos x="3" y="62"/>
                </a:cxn>
                <a:cxn ang="0">
                  <a:pos x="51" y="32"/>
                </a:cxn>
                <a:cxn ang="0">
                  <a:pos x="60" y="30"/>
                </a:cxn>
                <a:cxn ang="0">
                  <a:pos x="61" y="24"/>
                </a:cxn>
                <a:cxn ang="0">
                  <a:pos x="51" y="15"/>
                </a:cxn>
                <a:cxn ang="0">
                  <a:pos x="37" y="26"/>
                </a:cxn>
                <a:cxn ang="0">
                  <a:pos x="14" y="26"/>
                </a:cxn>
                <a:cxn ang="0">
                  <a:pos x="52" y="0"/>
                </a:cxn>
                <a:cxn ang="0">
                  <a:pos x="84" y="24"/>
                </a:cxn>
                <a:cxn ang="0">
                  <a:pos x="76" y="67"/>
                </a:cxn>
                <a:cxn ang="0">
                  <a:pos x="57" y="44"/>
                </a:cxn>
                <a:cxn ang="0">
                  <a:pos x="40" y="49"/>
                </a:cxn>
                <a:cxn ang="0">
                  <a:pos x="27" y="59"/>
                </a:cxn>
                <a:cxn ang="0">
                  <a:pos x="36" y="68"/>
                </a:cxn>
                <a:cxn ang="0">
                  <a:pos x="56" y="50"/>
                </a:cxn>
                <a:cxn ang="0">
                  <a:pos x="57" y="44"/>
                </a:cxn>
              </a:cxnLst>
              <a:rect l="0" t="0" r="r" b="b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43" name="Freeform 83"/>
            <p:cNvSpPr>
              <a:spLocks noChangeAspect="1"/>
            </p:cNvSpPr>
            <p:nvPr userDrawn="1"/>
          </p:nvSpPr>
          <p:spPr bwMode="black">
            <a:xfrm>
              <a:off x="5434" y="4010"/>
              <a:ext cx="44" cy="10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2" y="0"/>
                </a:cxn>
                <a:cxn ang="0">
                  <a:pos x="90" y="0"/>
                </a:cxn>
                <a:cxn ang="0">
                  <a:pos x="48" y="218"/>
                </a:cxn>
                <a:cxn ang="0">
                  <a:pos x="0" y="218"/>
                </a:cxn>
              </a:cxnLst>
              <a:rect l="0" t="0" r="r" b="b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44" name="Freeform 84"/>
            <p:cNvSpPr>
              <a:spLocks noChangeAspect="1" noEditPoints="1"/>
            </p:cNvSpPr>
            <p:nvPr userDrawn="1"/>
          </p:nvSpPr>
          <p:spPr bwMode="black">
            <a:xfrm>
              <a:off x="5012" y="4035"/>
              <a:ext cx="87" cy="84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7" y="86"/>
                </a:cxn>
                <a:cxn ang="0">
                  <a:pos x="80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45" name="Freeform 85"/>
            <p:cNvSpPr>
              <a:spLocks noChangeAspect="1" noEditPoints="1"/>
            </p:cNvSpPr>
            <p:nvPr userDrawn="1"/>
          </p:nvSpPr>
          <p:spPr bwMode="black">
            <a:xfrm>
              <a:off x="5099" y="4035"/>
              <a:ext cx="88" cy="84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5" y="45"/>
                </a:cxn>
                <a:cxn ang="0">
                  <a:pos x="37" y="86"/>
                </a:cxn>
                <a:cxn ang="0">
                  <a:pos x="81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1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46" name="Freeform 86"/>
            <p:cNvSpPr>
              <a:spLocks noChangeAspect="1" noEditPoints="1"/>
            </p:cNvSpPr>
            <p:nvPr userDrawn="1"/>
          </p:nvSpPr>
          <p:spPr bwMode="black">
            <a:xfrm>
              <a:off x="5472" y="4035"/>
              <a:ext cx="87" cy="84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6" y="86"/>
                </a:cxn>
                <a:cxn ang="0">
                  <a:pos x="80" y="63"/>
                </a:cxn>
                <a:cxn ang="0">
                  <a:pos x="63" y="55"/>
                </a:cxn>
                <a:cxn ang="0">
                  <a:pos x="41" y="68"/>
                </a:cxn>
                <a:cxn ang="0">
                  <a:pos x="49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49" y="18"/>
                </a:cxn>
              </a:cxnLst>
              <a:rect l="0" t="0" r="r" b="b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47" name="Freeform 87"/>
            <p:cNvSpPr>
              <a:spLocks noChangeAspect="1"/>
            </p:cNvSpPr>
            <p:nvPr userDrawn="1"/>
          </p:nvSpPr>
          <p:spPr bwMode="black">
            <a:xfrm>
              <a:off x="5265" y="4035"/>
              <a:ext cx="84" cy="84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44" y="67"/>
                </a:cxn>
                <a:cxn ang="0">
                  <a:pos x="30" y="43"/>
                </a:cxn>
                <a:cxn ang="0">
                  <a:pos x="53" y="19"/>
                </a:cxn>
                <a:cxn ang="0">
                  <a:pos x="67" y="31"/>
                </a:cxn>
                <a:cxn ang="0">
                  <a:pos x="86" y="19"/>
                </a:cxn>
                <a:cxn ang="0">
                  <a:pos x="54" y="0"/>
                </a:cxn>
                <a:cxn ang="0">
                  <a:pos x="5" y="43"/>
                </a:cxn>
                <a:cxn ang="0">
                  <a:pos x="38" y="86"/>
                </a:cxn>
                <a:cxn ang="0">
                  <a:pos x="79" y="64"/>
                </a:cxn>
                <a:cxn ang="0">
                  <a:pos x="63" y="56"/>
                </a:cxn>
              </a:cxnLst>
              <a:rect l="0" t="0" r="r" b="b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48" name="Freeform 88"/>
            <p:cNvSpPr>
              <a:spLocks noChangeAspect="1"/>
            </p:cNvSpPr>
            <p:nvPr userDrawn="1"/>
          </p:nvSpPr>
          <p:spPr bwMode="black">
            <a:xfrm>
              <a:off x="5180" y="4035"/>
              <a:ext cx="90" cy="84"/>
            </a:xfrm>
            <a:custGeom>
              <a:avLst/>
              <a:gdLst/>
              <a:ahLst/>
              <a:cxnLst>
                <a:cxn ang="0">
                  <a:pos x="38" y="24"/>
                </a:cxn>
                <a:cxn ang="0">
                  <a:pos x="49" y="18"/>
                </a:cxn>
                <a:cxn ang="0">
                  <a:pos x="70" y="26"/>
                </a:cxn>
                <a:cxn ang="0">
                  <a:pos x="90" y="14"/>
                </a:cxn>
                <a:cxn ang="0">
                  <a:pos x="54" y="0"/>
                </a:cxn>
                <a:cxn ang="0">
                  <a:pos x="14" y="29"/>
                </a:cxn>
                <a:cxn ang="0">
                  <a:pos x="56" y="60"/>
                </a:cxn>
                <a:cxn ang="0">
                  <a:pos x="41" y="68"/>
                </a:cxn>
                <a:cxn ang="0">
                  <a:pos x="18" y="57"/>
                </a:cxn>
                <a:cxn ang="0">
                  <a:pos x="0" y="68"/>
                </a:cxn>
                <a:cxn ang="0">
                  <a:pos x="37" y="86"/>
                </a:cxn>
                <a:cxn ang="0">
                  <a:pos x="80" y="57"/>
                </a:cxn>
                <a:cxn ang="0">
                  <a:pos x="38" y="24"/>
                </a:cxn>
              </a:cxnLst>
              <a:rect l="0" t="0" r="r" b="b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1269850" name="Freeform 90"/>
          <p:cNvSpPr>
            <a:spLocks/>
          </p:cNvSpPr>
          <p:nvPr/>
        </p:nvSpPr>
        <p:spPr bwMode="auto">
          <a:xfrm flipH="1">
            <a:off x="133350" y="122238"/>
            <a:ext cx="947738" cy="161925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597" y="102"/>
              </a:cxn>
              <a:cxn ang="0">
                <a:pos x="597" y="0"/>
              </a:cxn>
              <a:cxn ang="0">
                <a:pos x="45" y="0"/>
              </a:cxn>
              <a:cxn ang="0">
                <a:pos x="0" y="45"/>
              </a:cxn>
              <a:cxn ang="0">
                <a:pos x="0" y="102"/>
              </a:cxn>
            </a:cxnLst>
            <a:rect l="0" t="0" r="r" b="b"/>
            <a:pathLst>
              <a:path w="597" h="102">
                <a:moveTo>
                  <a:pt x="0" y="102"/>
                </a:moveTo>
                <a:lnTo>
                  <a:pt x="597" y="102"/>
                </a:lnTo>
                <a:lnTo>
                  <a:pt x="597" y="0"/>
                </a:lnTo>
                <a:lnTo>
                  <a:pt x="45" y="0"/>
                </a:lnTo>
                <a:lnTo>
                  <a:pt x="0" y="45"/>
                </a:lnTo>
                <a:lnTo>
                  <a:pt x="0" y="102"/>
                </a:lnTo>
                <a:close/>
              </a:path>
            </a:pathLst>
          </a:custGeom>
          <a:solidFill>
            <a:srgbClr val="CDD6D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2058" name="Group 91"/>
          <p:cNvGrpSpPr>
            <a:grpSpLocks/>
          </p:cNvGrpSpPr>
          <p:nvPr/>
        </p:nvGrpSpPr>
        <p:grpSpPr bwMode="auto">
          <a:xfrm>
            <a:off x="1114425" y="119063"/>
            <a:ext cx="7912100" cy="165100"/>
            <a:chOff x="702" y="75"/>
            <a:chExt cx="4984" cy="104"/>
          </a:xfrm>
        </p:grpSpPr>
        <p:sp>
          <p:nvSpPr>
            <p:cNvPr id="1269852" name="Freeform 92"/>
            <p:cNvSpPr>
              <a:spLocks/>
            </p:cNvSpPr>
            <p:nvPr userDrawn="1"/>
          </p:nvSpPr>
          <p:spPr bwMode="auto">
            <a:xfrm flipH="1">
              <a:off x="1356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69853" name="Freeform 93"/>
            <p:cNvSpPr>
              <a:spLocks/>
            </p:cNvSpPr>
            <p:nvPr/>
          </p:nvSpPr>
          <p:spPr bwMode="auto">
            <a:xfrm flipH="1">
              <a:off x="702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1269887" name="Text Box 127"/>
          <p:cNvSpPr txBox="1">
            <a:spLocks noChangeArrowheads="1"/>
          </p:cNvSpPr>
          <p:nvPr/>
        </p:nvSpPr>
        <p:spPr bwMode="black">
          <a:xfrm>
            <a:off x="285750" y="6477000"/>
            <a:ext cx="4268788" cy="1841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sm"/>
          </a:ln>
          <a:effectLst/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lang="en-US" sz="600">
                <a:latin typeface="Arial" charset="0"/>
              </a:rPr>
              <a:t>Freescale™ and the Freescale logo are trademarks of Freescale Semiconductor, Inc. All other product or service names are the property of their respective owners. © Freescale Semiconductor, Inc. 2007.</a:t>
            </a:r>
          </a:p>
        </p:txBody>
      </p:sp>
      <p:sp>
        <p:nvSpPr>
          <p:cNvPr id="1269888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2163" y="6505575"/>
            <a:ext cx="6858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fld id="{C4ED152B-7F2F-49B6-8B93-D75B1675E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7"/>
          <p:cNvGrpSpPr>
            <a:grpSpLocks/>
          </p:cNvGrpSpPr>
          <p:nvPr/>
        </p:nvGrpSpPr>
        <p:grpSpPr bwMode="auto">
          <a:xfrm>
            <a:off x="133350" y="6524625"/>
            <a:ext cx="8883650" cy="176213"/>
            <a:chOff x="84" y="3792"/>
            <a:chExt cx="5596" cy="111"/>
          </a:xfrm>
        </p:grpSpPr>
        <p:sp>
          <p:nvSpPr>
            <p:cNvPr id="1518600" name="Freeform 8"/>
            <p:cNvSpPr>
              <a:spLocks/>
            </p:cNvSpPr>
            <p:nvPr userDrawn="1"/>
          </p:nvSpPr>
          <p:spPr bwMode="auto">
            <a:xfrm flipH="1">
              <a:off x="873" y="3792"/>
              <a:ext cx="4807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01" name="Freeform 9"/>
            <p:cNvSpPr>
              <a:spLocks/>
            </p:cNvSpPr>
            <p:nvPr/>
          </p:nvSpPr>
          <p:spPr bwMode="auto">
            <a:xfrm flipH="1">
              <a:off x="84" y="3792"/>
              <a:ext cx="4945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1518602" name="Rectangle 10"/>
          <p:cNvSpPr>
            <a:spLocks noChangeArrowheads="1"/>
          </p:cNvSpPr>
          <p:nvPr/>
        </p:nvSpPr>
        <p:spPr bwMode="auto">
          <a:xfrm>
            <a:off x="133350" y="6394450"/>
            <a:ext cx="8883650" cy="131763"/>
          </a:xfrm>
          <a:prstGeom prst="rect">
            <a:avLst/>
          </a:prstGeom>
          <a:solidFill>
            <a:srgbClr val="99A2A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18604" name="Freeform 12"/>
          <p:cNvSpPr>
            <a:spLocks/>
          </p:cNvSpPr>
          <p:nvPr/>
        </p:nvSpPr>
        <p:spPr bwMode="auto">
          <a:xfrm flipH="1">
            <a:off x="133350" y="122238"/>
            <a:ext cx="947738" cy="161925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597" y="102"/>
              </a:cxn>
              <a:cxn ang="0">
                <a:pos x="597" y="0"/>
              </a:cxn>
              <a:cxn ang="0">
                <a:pos x="45" y="0"/>
              </a:cxn>
              <a:cxn ang="0">
                <a:pos x="0" y="45"/>
              </a:cxn>
              <a:cxn ang="0">
                <a:pos x="0" y="102"/>
              </a:cxn>
            </a:cxnLst>
            <a:rect l="0" t="0" r="r" b="b"/>
            <a:pathLst>
              <a:path w="597" h="102">
                <a:moveTo>
                  <a:pt x="0" y="102"/>
                </a:moveTo>
                <a:lnTo>
                  <a:pt x="597" y="102"/>
                </a:lnTo>
                <a:lnTo>
                  <a:pt x="597" y="0"/>
                </a:lnTo>
                <a:lnTo>
                  <a:pt x="45" y="0"/>
                </a:lnTo>
                <a:lnTo>
                  <a:pt x="0" y="45"/>
                </a:lnTo>
                <a:lnTo>
                  <a:pt x="0" y="102"/>
                </a:lnTo>
                <a:close/>
              </a:path>
            </a:pathLst>
          </a:custGeom>
          <a:solidFill>
            <a:srgbClr val="CDD6D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3077" name="Group 13"/>
          <p:cNvGrpSpPr>
            <a:grpSpLocks/>
          </p:cNvGrpSpPr>
          <p:nvPr/>
        </p:nvGrpSpPr>
        <p:grpSpPr bwMode="auto">
          <a:xfrm>
            <a:off x="1114425" y="119063"/>
            <a:ext cx="7912100" cy="165100"/>
            <a:chOff x="702" y="75"/>
            <a:chExt cx="4984" cy="104"/>
          </a:xfrm>
        </p:grpSpPr>
        <p:sp>
          <p:nvSpPr>
            <p:cNvPr id="1518606" name="Freeform 14"/>
            <p:cNvSpPr>
              <a:spLocks/>
            </p:cNvSpPr>
            <p:nvPr userDrawn="1"/>
          </p:nvSpPr>
          <p:spPr bwMode="auto">
            <a:xfrm flipH="1">
              <a:off x="1356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07" name="Freeform 15"/>
            <p:cNvSpPr>
              <a:spLocks/>
            </p:cNvSpPr>
            <p:nvPr/>
          </p:nvSpPr>
          <p:spPr bwMode="auto">
            <a:xfrm flipH="1">
              <a:off x="702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grpSp>
        <p:nvGrpSpPr>
          <p:cNvPr id="3078" name="Group 16"/>
          <p:cNvGrpSpPr>
            <a:grpSpLocks/>
          </p:cNvGrpSpPr>
          <p:nvPr/>
        </p:nvGrpSpPr>
        <p:grpSpPr bwMode="auto">
          <a:xfrm>
            <a:off x="1841500" y="2289175"/>
            <a:ext cx="5454650" cy="1431925"/>
            <a:chOff x="1118" y="1322"/>
            <a:chExt cx="3436" cy="902"/>
          </a:xfrm>
        </p:grpSpPr>
        <p:sp>
          <p:nvSpPr>
            <p:cNvPr id="1518609" name="Text Box 17"/>
            <p:cNvSpPr txBox="1">
              <a:spLocks noChangeAspect="1" noChangeArrowheads="1"/>
            </p:cNvSpPr>
            <p:nvPr userDrawn="1"/>
          </p:nvSpPr>
          <p:spPr bwMode="black">
            <a:xfrm>
              <a:off x="3966" y="1674"/>
              <a:ext cx="58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b="1">
                  <a:latin typeface="Arial" charset="0"/>
                </a:rPr>
                <a:t>TM</a:t>
              </a:r>
            </a:p>
          </p:txBody>
        </p:sp>
        <p:sp>
          <p:nvSpPr>
            <p:cNvPr id="1518610" name="Freeform 18"/>
            <p:cNvSpPr>
              <a:spLocks noChangeAspect="1"/>
            </p:cNvSpPr>
            <p:nvPr userDrawn="1"/>
          </p:nvSpPr>
          <p:spPr bwMode="black">
            <a:xfrm>
              <a:off x="2688" y="2126"/>
              <a:ext cx="95" cy="98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4" y="26"/>
                </a:cxn>
                <a:cxn ang="0">
                  <a:pos x="21" y="21"/>
                </a:cxn>
                <a:cxn ang="0">
                  <a:pos x="5" y="8"/>
                </a:cxn>
                <a:cxn ang="0">
                  <a:pos x="17" y="0"/>
                </a:cxn>
                <a:cxn ang="0">
                  <a:pos x="28" y="9"/>
                </a:cxn>
                <a:cxn ang="0">
                  <a:pos x="23" y="10"/>
                </a:cxn>
                <a:cxn ang="0">
                  <a:pos x="17" y="4"/>
                </a:cxn>
                <a:cxn ang="0">
                  <a:pos x="10" y="8"/>
                </a:cxn>
                <a:cxn ang="0">
                  <a:pos x="26" y="21"/>
                </a:cxn>
                <a:cxn ang="0">
                  <a:pos x="12" y="30"/>
                </a:cxn>
                <a:cxn ang="0">
                  <a:pos x="1" y="20"/>
                </a:cxn>
                <a:cxn ang="0">
                  <a:pos x="7" y="19"/>
                </a:cxn>
              </a:cxnLst>
              <a:rect l="0" t="0" r="r" b="b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11" name="Freeform 19"/>
            <p:cNvSpPr>
              <a:spLocks noChangeAspect="1" noEditPoints="1"/>
            </p:cNvSpPr>
            <p:nvPr userDrawn="1"/>
          </p:nvSpPr>
          <p:spPr bwMode="black">
            <a:xfrm>
              <a:off x="2789" y="2126"/>
              <a:ext cx="96" cy="98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3" y="26"/>
                </a:cxn>
                <a:cxn ang="0">
                  <a:pos x="23" y="20"/>
                </a:cxn>
                <a:cxn ang="0">
                  <a:pos x="27" y="20"/>
                </a:cxn>
                <a:cxn ang="0">
                  <a:pos x="12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29" y="15"/>
                </a:cxn>
                <a:cxn ang="0">
                  <a:pos x="28" y="16"/>
                </a:cxn>
                <a:cxn ang="0">
                  <a:pos x="7" y="16"/>
                </a:cxn>
                <a:cxn ang="0">
                  <a:pos x="24" y="12"/>
                </a:cxn>
                <a:cxn ang="0">
                  <a:pos x="17" y="4"/>
                </a:cxn>
                <a:cxn ang="0">
                  <a:pos x="7" y="12"/>
                </a:cxn>
                <a:cxn ang="0">
                  <a:pos x="24" y="12"/>
                </a:cxn>
              </a:cxnLst>
              <a:rect l="0" t="0" r="r" b="b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12" name="Freeform 20"/>
            <p:cNvSpPr>
              <a:spLocks noChangeAspect="1"/>
            </p:cNvSpPr>
            <p:nvPr userDrawn="1"/>
          </p:nvSpPr>
          <p:spPr bwMode="black">
            <a:xfrm>
              <a:off x="2893" y="2126"/>
              <a:ext cx="145" cy="9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3" y="10"/>
                </a:cxn>
                <a:cxn ang="0">
                  <a:pos x="39" y="29"/>
                </a:cxn>
                <a:cxn ang="0">
                  <a:pos x="34" y="29"/>
                </a:cxn>
                <a:cxn ang="0">
                  <a:pos x="38" y="10"/>
                </a:cxn>
                <a:cxn ang="0">
                  <a:pos x="34" y="4"/>
                </a:cxn>
                <a:cxn ang="0">
                  <a:pos x="26" y="10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21" y="10"/>
                </a:cxn>
                <a:cxn ang="0">
                  <a:pos x="17" y="4"/>
                </a:cxn>
                <a:cxn ang="0">
                  <a:pos x="8" y="10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13" name="Freeform 21"/>
            <p:cNvSpPr>
              <a:spLocks noChangeAspect="1" noEditPoints="1"/>
            </p:cNvSpPr>
            <p:nvPr userDrawn="1"/>
          </p:nvSpPr>
          <p:spPr bwMode="black">
            <a:xfrm>
              <a:off x="3046" y="2082"/>
              <a:ext cx="44" cy="139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20" y="30"/>
                </a:cxn>
                <a:cxn ang="0">
                  <a:pos x="8" y="86"/>
                </a:cxn>
                <a:cxn ang="0">
                  <a:pos x="0" y="86"/>
                </a:cxn>
                <a:cxn ang="0">
                  <a:pos x="10" y="3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24" y="12"/>
                </a:cxn>
                <a:cxn ang="0">
                  <a:pos x="14" y="12"/>
                </a:cxn>
                <a:cxn ang="0">
                  <a:pos x="16" y="0"/>
                </a:cxn>
              </a:cxnLst>
              <a:rect l="0" t="0" r="r" b="b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14" name="Freeform 22"/>
            <p:cNvSpPr>
              <a:spLocks noChangeAspect="1"/>
            </p:cNvSpPr>
            <p:nvPr userDrawn="1"/>
          </p:nvSpPr>
          <p:spPr bwMode="black">
            <a:xfrm>
              <a:off x="3081" y="2126"/>
              <a:ext cx="102" cy="98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9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15" name="Freeform 23"/>
            <p:cNvSpPr>
              <a:spLocks noChangeAspect="1" noEditPoints="1"/>
            </p:cNvSpPr>
            <p:nvPr userDrawn="1"/>
          </p:nvSpPr>
          <p:spPr bwMode="black">
            <a:xfrm>
              <a:off x="3191" y="2126"/>
              <a:ext cx="101" cy="9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13" y="26"/>
                </a:cxn>
                <a:cxn ang="0">
                  <a:pos x="24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3" y="26"/>
                </a:cxn>
              </a:cxnLst>
              <a:rect l="0" t="0" r="r" b="b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16" name="Freeform 24"/>
            <p:cNvSpPr>
              <a:spLocks noChangeAspect="1"/>
            </p:cNvSpPr>
            <p:nvPr userDrawn="1"/>
          </p:nvSpPr>
          <p:spPr bwMode="black">
            <a:xfrm>
              <a:off x="3297" y="2126"/>
              <a:ext cx="96" cy="9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10" y="4"/>
                </a:cxn>
                <a:cxn ang="0">
                  <a:pos x="19" y="0"/>
                </a:cxn>
                <a:cxn ang="0">
                  <a:pos x="27" y="10"/>
                </a:cxn>
                <a:cxn ang="0">
                  <a:pos x="23" y="29"/>
                </a:cxn>
                <a:cxn ang="0">
                  <a:pos x="18" y="29"/>
                </a:cxn>
                <a:cxn ang="0">
                  <a:pos x="22" y="11"/>
                </a:cxn>
                <a:cxn ang="0">
                  <a:pos x="17" y="4"/>
                </a:cxn>
                <a:cxn ang="0">
                  <a:pos x="8" y="12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17" name="Freeform 25"/>
            <p:cNvSpPr>
              <a:spLocks noChangeAspect="1" noEditPoints="1"/>
            </p:cNvSpPr>
            <p:nvPr userDrawn="1"/>
          </p:nvSpPr>
          <p:spPr bwMode="black">
            <a:xfrm>
              <a:off x="3396" y="2082"/>
              <a:ext cx="115" cy="142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21" y="43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4"/>
                </a:cxn>
                <a:cxn ang="0">
                  <a:pos x="1" y="29"/>
                </a:cxn>
                <a:cxn ang="0">
                  <a:pos x="18" y="14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26" y="43"/>
                </a:cxn>
                <a:cxn ang="0">
                  <a:pos x="13" y="40"/>
                </a:cxn>
                <a:cxn ang="0">
                  <a:pos x="24" y="29"/>
                </a:cxn>
                <a:cxn ang="0">
                  <a:pos x="17" y="18"/>
                </a:cxn>
                <a:cxn ang="0">
                  <a:pos x="6" y="29"/>
                </a:cxn>
                <a:cxn ang="0">
                  <a:pos x="13" y="40"/>
                </a:cxn>
              </a:cxnLst>
              <a:rect l="0" t="0" r="r" b="b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18" name="Freeform 26"/>
            <p:cNvSpPr>
              <a:spLocks noChangeAspect="1"/>
            </p:cNvSpPr>
            <p:nvPr userDrawn="1"/>
          </p:nvSpPr>
          <p:spPr bwMode="black">
            <a:xfrm>
              <a:off x="3511" y="2129"/>
              <a:ext cx="93" cy="95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18" y="28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0" y="29"/>
                </a:cxn>
                <a:cxn ang="0">
                  <a:pos x="1" y="19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6" y="19"/>
                </a:cxn>
                <a:cxn ang="0">
                  <a:pos x="11" y="25"/>
                </a:cxn>
                <a:cxn ang="0">
                  <a:pos x="21" y="17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3" y="28"/>
                </a:cxn>
              </a:cxnLst>
              <a:rect l="0" t="0" r="r" b="b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19" name="Freeform 27"/>
            <p:cNvSpPr>
              <a:spLocks noChangeAspect="1"/>
            </p:cNvSpPr>
            <p:nvPr userDrawn="1"/>
          </p:nvSpPr>
          <p:spPr bwMode="black">
            <a:xfrm>
              <a:off x="3606" y="2126"/>
              <a:ext cx="102" cy="98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20" name="Freeform 28"/>
            <p:cNvSpPr>
              <a:spLocks noChangeAspect="1"/>
            </p:cNvSpPr>
            <p:nvPr userDrawn="1"/>
          </p:nvSpPr>
          <p:spPr bwMode="black">
            <a:xfrm>
              <a:off x="3716" y="2101"/>
              <a:ext cx="57" cy="123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6" y="9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1" y="9"/>
                </a:cxn>
                <a:cxn ang="0">
                  <a:pos x="17" y="9"/>
                </a:cxn>
                <a:cxn ang="0">
                  <a:pos x="16" y="13"/>
                </a:cxn>
                <a:cxn ang="0">
                  <a:pos x="10" y="13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1" y="33"/>
                </a:cxn>
                <a:cxn ang="0">
                  <a:pos x="11" y="38"/>
                </a:cxn>
                <a:cxn ang="0">
                  <a:pos x="6" y="38"/>
                </a:cxn>
                <a:cxn ang="0">
                  <a:pos x="2" y="32"/>
                </a:cxn>
                <a:cxn ang="0">
                  <a:pos x="5" y="13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21" name="Freeform 29"/>
            <p:cNvSpPr>
              <a:spLocks noChangeAspect="1" noEditPoints="1"/>
            </p:cNvSpPr>
            <p:nvPr userDrawn="1"/>
          </p:nvSpPr>
          <p:spPr bwMode="black">
            <a:xfrm>
              <a:off x="3765" y="2126"/>
              <a:ext cx="104" cy="9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14" y="26"/>
                </a:cxn>
                <a:cxn ang="0">
                  <a:pos x="25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</a:cxnLst>
              <a:rect l="0" t="0" r="r" b="b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22" name="Freeform 30"/>
            <p:cNvSpPr>
              <a:spLocks noChangeAspect="1"/>
            </p:cNvSpPr>
            <p:nvPr userDrawn="1"/>
          </p:nvSpPr>
          <p:spPr bwMode="black">
            <a:xfrm>
              <a:off x="3874" y="2126"/>
              <a:ext cx="69" cy="95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1" y="1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1" y="0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8" y="13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6" y="1"/>
                </a:cxn>
              </a:cxnLst>
              <a:rect l="0" t="0" r="r" b="b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23" name="Freeform 31"/>
            <p:cNvSpPr>
              <a:spLocks noChangeAspect="1"/>
            </p:cNvSpPr>
            <p:nvPr userDrawn="1"/>
          </p:nvSpPr>
          <p:spPr bwMode="black">
            <a:xfrm>
              <a:off x="1320" y="1322"/>
              <a:ext cx="241" cy="13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24" name="Freeform 32"/>
            <p:cNvSpPr>
              <a:spLocks noChangeAspect="1"/>
            </p:cNvSpPr>
            <p:nvPr userDrawn="1"/>
          </p:nvSpPr>
          <p:spPr bwMode="black">
            <a:xfrm>
              <a:off x="1460" y="1393"/>
              <a:ext cx="235" cy="133"/>
            </a:xfrm>
            <a:custGeom>
              <a:avLst/>
              <a:gdLst/>
              <a:ahLst/>
              <a:cxnLst>
                <a:cxn ang="0">
                  <a:pos x="54" y="84"/>
                </a:cxn>
                <a:cxn ang="0">
                  <a:pos x="144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4" y="84"/>
                </a:cxn>
              </a:cxnLst>
              <a:rect l="0" t="0" r="r" b="b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25" name="Freeform 33"/>
            <p:cNvSpPr>
              <a:spLocks noChangeAspect="1"/>
            </p:cNvSpPr>
            <p:nvPr userDrawn="1"/>
          </p:nvSpPr>
          <p:spPr bwMode="black">
            <a:xfrm>
              <a:off x="1591" y="1461"/>
              <a:ext cx="241" cy="136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26" name="Freeform 34"/>
            <p:cNvSpPr>
              <a:spLocks noChangeAspect="1"/>
            </p:cNvSpPr>
            <p:nvPr userDrawn="1"/>
          </p:nvSpPr>
          <p:spPr bwMode="black">
            <a:xfrm>
              <a:off x="1389" y="1584"/>
              <a:ext cx="240" cy="136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27" name="Freeform 35"/>
            <p:cNvSpPr>
              <a:spLocks noChangeAspect="1"/>
            </p:cNvSpPr>
            <p:nvPr userDrawn="1"/>
          </p:nvSpPr>
          <p:spPr bwMode="black">
            <a:xfrm>
              <a:off x="1525" y="1657"/>
              <a:ext cx="238" cy="13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28" name="Freeform 36"/>
            <p:cNvSpPr>
              <a:spLocks noChangeAspect="1"/>
            </p:cNvSpPr>
            <p:nvPr userDrawn="1"/>
          </p:nvSpPr>
          <p:spPr bwMode="black">
            <a:xfrm>
              <a:off x="1189" y="1704"/>
              <a:ext cx="235" cy="138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6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29" name="Freeform 37"/>
            <p:cNvSpPr>
              <a:spLocks noChangeAspect="1"/>
            </p:cNvSpPr>
            <p:nvPr userDrawn="1"/>
          </p:nvSpPr>
          <p:spPr bwMode="black">
            <a:xfrm>
              <a:off x="1320" y="1774"/>
              <a:ext cx="241" cy="137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30" name="Freeform 38"/>
            <p:cNvSpPr>
              <a:spLocks noChangeAspect="1"/>
            </p:cNvSpPr>
            <p:nvPr userDrawn="1"/>
          </p:nvSpPr>
          <p:spPr bwMode="black">
            <a:xfrm>
              <a:off x="1118" y="1900"/>
              <a:ext cx="241" cy="136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31" name="Freeform 39"/>
            <p:cNvSpPr>
              <a:spLocks noChangeAspect="1"/>
            </p:cNvSpPr>
            <p:nvPr userDrawn="1"/>
          </p:nvSpPr>
          <p:spPr bwMode="black">
            <a:xfrm>
              <a:off x="1832" y="1676"/>
              <a:ext cx="194" cy="360"/>
            </a:xfrm>
            <a:custGeom>
              <a:avLst/>
              <a:gdLst/>
              <a:ahLst/>
              <a:cxnLst>
                <a:cxn ang="0">
                  <a:pos x="12" y="45"/>
                </a:cxn>
                <a:cxn ang="0">
                  <a:pos x="0" y="45"/>
                </a:cxn>
                <a:cxn ang="0">
                  <a:pos x="3" y="30"/>
                </a:cxn>
                <a:cxn ang="0">
                  <a:pos x="15" y="30"/>
                </a:cxn>
                <a:cxn ang="0">
                  <a:pos x="17" y="22"/>
                </a:cxn>
                <a:cxn ang="0">
                  <a:pos x="44" y="0"/>
                </a:cxn>
                <a:cxn ang="0">
                  <a:pos x="59" y="1"/>
                </a:cxn>
                <a:cxn ang="0">
                  <a:pos x="56" y="19"/>
                </a:cxn>
                <a:cxn ang="0">
                  <a:pos x="49" y="19"/>
                </a:cxn>
                <a:cxn ang="0">
                  <a:pos x="40" y="25"/>
                </a:cxn>
                <a:cxn ang="0">
                  <a:pos x="39" y="30"/>
                </a:cxn>
                <a:cxn ang="0">
                  <a:pos x="54" y="30"/>
                </a:cxn>
                <a:cxn ang="0">
                  <a:pos x="51" y="45"/>
                </a:cxn>
                <a:cxn ang="0">
                  <a:pos x="36" y="45"/>
                </a:cxn>
                <a:cxn ang="0">
                  <a:pos x="23" y="110"/>
                </a:cxn>
                <a:cxn ang="0">
                  <a:pos x="0" y="110"/>
                </a:cxn>
                <a:cxn ang="0">
                  <a:pos x="12" y="45"/>
                </a:cxn>
              </a:cxnLst>
              <a:rect l="0" t="0" r="r" b="b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32" name="Freeform 40"/>
            <p:cNvSpPr>
              <a:spLocks noChangeAspect="1"/>
            </p:cNvSpPr>
            <p:nvPr userDrawn="1"/>
          </p:nvSpPr>
          <p:spPr bwMode="black">
            <a:xfrm>
              <a:off x="1993" y="1766"/>
              <a:ext cx="205" cy="27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9" y="0"/>
                </a:cxn>
                <a:cxn ang="0">
                  <a:pos x="38" y="9"/>
                </a:cxn>
                <a:cxn ang="0">
                  <a:pos x="62" y="0"/>
                </a:cxn>
                <a:cxn ang="0">
                  <a:pos x="58" y="21"/>
                </a:cxn>
                <a:cxn ang="0">
                  <a:pos x="55" y="21"/>
                </a:cxn>
                <a:cxn ang="0">
                  <a:pos x="33" y="35"/>
                </a:cxn>
                <a:cxn ang="0">
                  <a:pos x="24" y="82"/>
                </a:cxn>
                <a:cxn ang="0">
                  <a:pos x="0" y="82"/>
                </a:cxn>
                <a:cxn ang="0">
                  <a:pos x="16" y="0"/>
                </a:cxn>
              </a:cxnLst>
              <a:rect l="0" t="0" r="r" b="b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33" name="Freeform 41"/>
            <p:cNvSpPr>
              <a:spLocks noChangeAspect="1" noEditPoints="1"/>
            </p:cNvSpPr>
            <p:nvPr userDrawn="1"/>
          </p:nvSpPr>
          <p:spPr bwMode="black">
            <a:xfrm>
              <a:off x="3292" y="1761"/>
              <a:ext cx="284" cy="280"/>
            </a:xfrm>
            <a:custGeom>
              <a:avLst/>
              <a:gdLst/>
              <a:ahLst/>
              <a:cxnLst>
                <a:cxn ang="0">
                  <a:pos x="76" y="67"/>
                </a:cxn>
                <a:cxn ang="0">
                  <a:pos x="75" y="84"/>
                </a:cxn>
                <a:cxn ang="0">
                  <a:pos x="53" y="84"/>
                </a:cxn>
                <a:cxn ang="0">
                  <a:pos x="53" y="75"/>
                </a:cxn>
                <a:cxn ang="0">
                  <a:pos x="52" y="75"/>
                </a:cxn>
                <a:cxn ang="0">
                  <a:pos x="26" y="86"/>
                </a:cxn>
                <a:cxn ang="0">
                  <a:pos x="3" y="62"/>
                </a:cxn>
                <a:cxn ang="0">
                  <a:pos x="51" y="32"/>
                </a:cxn>
                <a:cxn ang="0">
                  <a:pos x="60" y="30"/>
                </a:cxn>
                <a:cxn ang="0">
                  <a:pos x="61" y="24"/>
                </a:cxn>
                <a:cxn ang="0">
                  <a:pos x="51" y="15"/>
                </a:cxn>
                <a:cxn ang="0">
                  <a:pos x="37" y="26"/>
                </a:cxn>
                <a:cxn ang="0">
                  <a:pos x="14" y="26"/>
                </a:cxn>
                <a:cxn ang="0">
                  <a:pos x="52" y="0"/>
                </a:cxn>
                <a:cxn ang="0">
                  <a:pos x="84" y="24"/>
                </a:cxn>
                <a:cxn ang="0">
                  <a:pos x="76" y="67"/>
                </a:cxn>
                <a:cxn ang="0">
                  <a:pos x="57" y="44"/>
                </a:cxn>
                <a:cxn ang="0">
                  <a:pos x="40" y="49"/>
                </a:cxn>
                <a:cxn ang="0">
                  <a:pos x="27" y="59"/>
                </a:cxn>
                <a:cxn ang="0">
                  <a:pos x="36" y="68"/>
                </a:cxn>
                <a:cxn ang="0">
                  <a:pos x="56" y="50"/>
                </a:cxn>
                <a:cxn ang="0">
                  <a:pos x="57" y="44"/>
                </a:cxn>
              </a:cxnLst>
              <a:rect l="0" t="0" r="r" b="b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34" name="Freeform 42"/>
            <p:cNvSpPr>
              <a:spLocks noChangeAspect="1"/>
            </p:cNvSpPr>
            <p:nvPr userDrawn="1"/>
          </p:nvSpPr>
          <p:spPr bwMode="black">
            <a:xfrm>
              <a:off x="3585" y="1679"/>
              <a:ext cx="147" cy="357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2" y="0"/>
                </a:cxn>
                <a:cxn ang="0">
                  <a:pos x="90" y="0"/>
                </a:cxn>
                <a:cxn ang="0">
                  <a:pos x="48" y="218"/>
                </a:cxn>
                <a:cxn ang="0">
                  <a:pos x="0" y="218"/>
                </a:cxn>
              </a:cxnLst>
              <a:rect l="0" t="0" r="r" b="b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35" name="Freeform 43"/>
            <p:cNvSpPr>
              <a:spLocks noChangeAspect="1" noEditPoints="1"/>
            </p:cNvSpPr>
            <p:nvPr userDrawn="1"/>
          </p:nvSpPr>
          <p:spPr bwMode="black">
            <a:xfrm>
              <a:off x="2174" y="1761"/>
              <a:ext cx="292" cy="280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7" y="86"/>
                </a:cxn>
                <a:cxn ang="0">
                  <a:pos x="80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36" name="Freeform 44"/>
            <p:cNvSpPr>
              <a:spLocks noChangeAspect="1" noEditPoints="1"/>
            </p:cNvSpPr>
            <p:nvPr userDrawn="1"/>
          </p:nvSpPr>
          <p:spPr bwMode="black">
            <a:xfrm>
              <a:off x="2466" y="1761"/>
              <a:ext cx="293" cy="280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5" y="45"/>
                </a:cxn>
                <a:cxn ang="0">
                  <a:pos x="37" y="86"/>
                </a:cxn>
                <a:cxn ang="0">
                  <a:pos x="81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1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37" name="Freeform 45"/>
            <p:cNvSpPr>
              <a:spLocks noChangeAspect="1" noEditPoints="1"/>
            </p:cNvSpPr>
            <p:nvPr userDrawn="1"/>
          </p:nvSpPr>
          <p:spPr bwMode="black">
            <a:xfrm>
              <a:off x="3710" y="1761"/>
              <a:ext cx="290" cy="280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6" y="86"/>
                </a:cxn>
                <a:cxn ang="0">
                  <a:pos x="80" y="63"/>
                </a:cxn>
                <a:cxn ang="0">
                  <a:pos x="63" y="55"/>
                </a:cxn>
                <a:cxn ang="0">
                  <a:pos x="41" y="68"/>
                </a:cxn>
                <a:cxn ang="0">
                  <a:pos x="49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49" y="18"/>
                </a:cxn>
              </a:cxnLst>
              <a:rect l="0" t="0" r="r" b="b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38" name="Freeform 46"/>
            <p:cNvSpPr>
              <a:spLocks noChangeAspect="1"/>
            </p:cNvSpPr>
            <p:nvPr userDrawn="1"/>
          </p:nvSpPr>
          <p:spPr bwMode="black">
            <a:xfrm>
              <a:off x="3018" y="1761"/>
              <a:ext cx="282" cy="280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44" y="67"/>
                </a:cxn>
                <a:cxn ang="0">
                  <a:pos x="30" y="43"/>
                </a:cxn>
                <a:cxn ang="0">
                  <a:pos x="53" y="19"/>
                </a:cxn>
                <a:cxn ang="0">
                  <a:pos x="67" y="31"/>
                </a:cxn>
                <a:cxn ang="0">
                  <a:pos x="86" y="19"/>
                </a:cxn>
                <a:cxn ang="0">
                  <a:pos x="54" y="0"/>
                </a:cxn>
                <a:cxn ang="0">
                  <a:pos x="5" y="43"/>
                </a:cxn>
                <a:cxn ang="0">
                  <a:pos x="38" y="86"/>
                </a:cxn>
                <a:cxn ang="0">
                  <a:pos x="79" y="64"/>
                </a:cxn>
                <a:cxn ang="0">
                  <a:pos x="63" y="56"/>
                </a:cxn>
              </a:cxnLst>
              <a:rect l="0" t="0" r="r" b="b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18639" name="Freeform 47"/>
            <p:cNvSpPr>
              <a:spLocks noChangeAspect="1"/>
            </p:cNvSpPr>
            <p:nvPr userDrawn="1"/>
          </p:nvSpPr>
          <p:spPr bwMode="black">
            <a:xfrm>
              <a:off x="2737" y="1761"/>
              <a:ext cx="298" cy="280"/>
            </a:xfrm>
            <a:custGeom>
              <a:avLst/>
              <a:gdLst/>
              <a:ahLst/>
              <a:cxnLst>
                <a:cxn ang="0">
                  <a:pos x="38" y="24"/>
                </a:cxn>
                <a:cxn ang="0">
                  <a:pos x="49" y="18"/>
                </a:cxn>
                <a:cxn ang="0">
                  <a:pos x="70" y="26"/>
                </a:cxn>
                <a:cxn ang="0">
                  <a:pos x="90" y="14"/>
                </a:cxn>
                <a:cxn ang="0">
                  <a:pos x="54" y="0"/>
                </a:cxn>
                <a:cxn ang="0">
                  <a:pos x="14" y="29"/>
                </a:cxn>
                <a:cxn ang="0">
                  <a:pos x="56" y="60"/>
                </a:cxn>
                <a:cxn ang="0">
                  <a:pos x="41" y="68"/>
                </a:cxn>
                <a:cxn ang="0">
                  <a:pos x="18" y="57"/>
                </a:cxn>
                <a:cxn ang="0">
                  <a:pos x="0" y="68"/>
                </a:cxn>
                <a:cxn ang="0">
                  <a:pos x="37" y="86"/>
                </a:cxn>
                <a:cxn ang="0">
                  <a:pos x="80" y="57"/>
                </a:cxn>
                <a:cxn ang="0">
                  <a:pos x="38" y="24"/>
                </a:cxn>
              </a:cxnLst>
              <a:rect l="0" t="0" r="r" b="b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7"/>
          <p:cNvGrpSpPr>
            <a:grpSpLocks/>
          </p:cNvGrpSpPr>
          <p:nvPr/>
        </p:nvGrpSpPr>
        <p:grpSpPr bwMode="auto">
          <a:xfrm>
            <a:off x="1841500" y="2289175"/>
            <a:ext cx="5454650" cy="1431925"/>
            <a:chOff x="1118" y="1322"/>
            <a:chExt cx="3436" cy="902"/>
          </a:xfrm>
        </p:grpSpPr>
        <p:sp>
          <p:nvSpPr>
            <p:cNvPr id="1523720" name="Text Box 8"/>
            <p:cNvSpPr txBox="1">
              <a:spLocks noChangeAspect="1" noChangeArrowheads="1"/>
            </p:cNvSpPr>
            <p:nvPr userDrawn="1"/>
          </p:nvSpPr>
          <p:spPr bwMode="black">
            <a:xfrm>
              <a:off x="3966" y="1674"/>
              <a:ext cx="58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b="1">
                  <a:latin typeface="Arial" charset="0"/>
                </a:rPr>
                <a:t>TM</a:t>
              </a:r>
            </a:p>
          </p:txBody>
        </p:sp>
        <p:sp>
          <p:nvSpPr>
            <p:cNvPr id="1523721" name="Freeform 9"/>
            <p:cNvSpPr>
              <a:spLocks noChangeAspect="1"/>
            </p:cNvSpPr>
            <p:nvPr userDrawn="1"/>
          </p:nvSpPr>
          <p:spPr bwMode="black">
            <a:xfrm>
              <a:off x="2688" y="2126"/>
              <a:ext cx="95" cy="98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4" y="26"/>
                </a:cxn>
                <a:cxn ang="0">
                  <a:pos x="21" y="21"/>
                </a:cxn>
                <a:cxn ang="0">
                  <a:pos x="5" y="8"/>
                </a:cxn>
                <a:cxn ang="0">
                  <a:pos x="17" y="0"/>
                </a:cxn>
                <a:cxn ang="0">
                  <a:pos x="28" y="9"/>
                </a:cxn>
                <a:cxn ang="0">
                  <a:pos x="23" y="10"/>
                </a:cxn>
                <a:cxn ang="0">
                  <a:pos x="17" y="4"/>
                </a:cxn>
                <a:cxn ang="0">
                  <a:pos x="10" y="8"/>
                </a:cxn>
                <a:cxn ang="0">
                  <a:pos x="26" y="21"/>
                </a:cxn>
                <a:cxn ang="0">
                  <a:pos x="12" y="30"/>
                </a:cxn>
                <a:cxn ang="0">
                  <a:pos x="1" y="20"/>
                </a:cxn>
                <a:cxn ang="0">
                  <a:pos x="7" y="19"/>
                </a:cxn>
              </a:cxnLst>
              <a:rect l="0" t="0" r="r" b="b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22" name="Freeform 10"/>
            <p:cNvSpPr>
              <a:spLocks noChangeAspect="1" noEditPoints="1"/>
            </p:cNvSpPr>
            <p:nvPr userDrawn="1"/>
          </p:nvSpPr>
          <p:spPr bwMode="black">
            <a:xfrm>
              <a:off x="2789" y="2126"/>
              <a:ext cx="96" cy="98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3" y="26"/>
                </a:cxn>
                <a:cxn ang="0">
                  <a:pos x="23" y="20"/>
                </a:cxn>
                <a:cxn ang="0">
                  <a:pos x="27" y="20"/>
                </a:cxn>
                <a:cxn ang="0">
                  <a:pos x="12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29" y="15"/>
                </a:cxn>
                <a:cxn ang="0">
                  <a:pos x="28" y="16"/>
                </a:cxn>
                <a:cxn ang="0">
                  <a:pos x="7" y="16"/>
                </a:cxn>
                <a:cxn ang="0">
                  <a:pos x="24" y="12"/>
                </a:cxn>
                <a:cxn ang="0">
                  <a:pos x="17" y="4"/>
                </a:cxn>
                <a:cxn ang="0">
                  <a:pos x="7" y="12"/>
                </a:cxn>
                <a:cxn ang="0">
                  <a:pos x="24" y="12"/>
                </a:cxn>
              </a:cxnLst>
              <a:rect l="0" t="0" r="r" b="b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23" name="Freeform 11"/>
            <p:cNvSpPr>
              <a:spLocks noChangeAspect="1"/>
            </p:cNvSpPr>
            <p:nvPr userDrawn="1"/>
          </p:nvSpPr>
          <p:spPr bwMode="black">
            <a:xfrm>
              <a:off x="2893" y="2126"/>
              <a:ext cx="145" cy="9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3" y="10"/>
                </a:cxn>
                <a:cxn ang="0">
                  <a:pos x="39" y="29"/>
                </a:cxn>
                <a:cxn ang="0">
                  <a:pos x="34" y="29"/>
                </a:cxn>
                <a:cxn ang="0">
                  <a:pos x="38" y="10"/>
                </a:cxn>
                <a:cxn ang="0">
                  <a:pos x="34" y="4"/>
                </a:cxn>
                <a:cxn ang="0">
                  <a:pos x="26" y="10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21" y="10"/>
                </a:cxn>
                <a:cxn ang="0">
                  <a:pos x="17" y="4"/>
                </a:cxn>
                <a:cxn ang="0">
                  <a:pos x="8" y="10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24" name="Freeform 12"/>
            <p:cNvSpPr>
              <a:spLocks noChangeAspect="1" noEditPoints="1"/>
            </p:cNvSpPr>
            <p:nvPr userDrawn="1"/>
          </p:nvSpPr>
          <p:spPr bwMode="black">
            <a:xfrm>
              <a:off x="3046" y="2082"/>
              <a:ext cx="44" cy="139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20" y="30"/>
                </a:cxn>
                <a:cxn ang="0">
                  <a:pos x="8" y="86"/>
                </a:cxn>
                <a:cxn ang="0">
                  <a:pos x="0" y="86"/>
                </a:cxn>
                <a:cxn ang="0">
                  <a:pos x="10" y="3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24" y="12"/>
                </a:cxn>
                <a:cxn ang="0">
                  <a:pos x="14" y="12"/>
                </a:cxn>
                <a:cxn ang="0">
                  <a:pos x="16" y="0"/>
                </a:cxn>
              </a:cxnLst>
              <a:rect l="0" t="0" r="r" b="b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25" name="Freeform 13"/>
            <p:cNvSpPr>
              <a:spLocks noChangeAspect="1"/>
            </p:cNvSpPr>
            <p:nvPr userDrawn="1"/>
          </p:nvSpPr>
          <p:spPr bwMode="black">
            <a:xfrm>
              <a:off x="3081" y="2126"/>
              <a:ext cx="102" cy="98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9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26" name="Freeform 14"/>
            <p:cNvSpPr>
              <a:spLocks noChangeAspect="1" noEditPoints="1"/>
            </p:cNvSpPr>
            <p:nvPr userDrawn="1"/>
          </p:nvSpPr>
          <p:spPr bwMode="black">
            <a:xfrm>
              <a:off x="3191" y="2126"/>
              <a:ext cx="101" cy="9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13" y="26"/>
                </a:cxn>
                <a:cxn ang="0">
                  <a:pos x="24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3" y="26"/>
                </a:cxn>
              </a:cxnLst>
              <a:rect l="0" t="0" r="r" b="b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27" name="Freeform 15"/>
            <p:cNvSpPr>
              <a:spLocks noChangeAspect="1"/>
            </p:cNvSpPr>
            <p:nvPr userDrawn="1"/>
          </p:nvSpPr>
          <p:spPr bwMode="black">
            <a:xfrm>
              <a:off x="3297" y="2126"/>
              <a:ext cx="96" cy="9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10" y="4"/>
                </a:cxn>
                <a:cxn ang="0">
                  <a:pos x="19" y="0"/>
                </a:cxn>
                <a:cxn ang="0">
                  <a:pos x="27" y="10"/>
                </a:cxn>
                <a:cxn ang="0">
                  <a:pos x="23" y="29"/>
                </a:cxn>
                <a:cxn ang="0">
                  <a:pos x="18" y="29"/>
                </a:cxn>
                <a:cxn ang="0">
                  <a:pos x="22" y="11"/>
                </a:cxn>
                <a:cxn ang="0">
                  <a:pos x="17" y="4"/>
                </a:cxn>
                <a:cxn ang="0">
                  <a:pos x="8" y="12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28" name="Freeform 16"/>
            <p:cNvSpPr>
              <a:spLocks noChangeAspect="1" noEditPoints="1"/>
            </p:cNvSpPr>
            <p:nvPr userDrawn="1"/>
          </p:nvSpPr>
          <p:spPr bwMode="black">
            <a:xfrm>
              <a:off x="3396" y="2082"/>
              <a:ext cx="115" cy="142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21" y="43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4"/>
                </a:cxn>
                <a:cxn ang="0">
                  <a:pos x="1" y="29"/>
                </a:cxn>
                <a:cxn ang="0">
                  <a:pos x="18" y="14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26" y="43"/>
                </a:cxn>
                <a:cxn ang="0">
                  <a:pos x="13" y="40"/>
                </a:cxn>
                <a:cxn ang="0">
                  <a:pos x="24" y="29"/>
                </a:cxn>
                <a:cxn ang="0">
                  <a:pos x="17" y="18"/>
                </a:cxn>
                <a:cxn ang="0">
                  <a:pos x="6" y="29"/>
                </a:cxn>
                <a:cxn ang="0">
                  <a:pos x="13" y="40"/>
                </a:cxn>
              </a:cxnLst>
              <a:rect l="0" t="0" r="r" b="b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29" name="Freeform 17"/>
            <p:cNvSpPr>
              <a:spLocks noChangeAspect="1"/>
            </p:cNvSpPr>
            <p:nvPr userDrawn="1"/>
          </p:nvSpPr>
          <p:spPr bwMode="black">
            <a:xfrm>
              <a:off x="3511" y="2129"/>
              <a:ext cx="93" cy="95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18" y="28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0" y="29"/>
                </a:cxn>
                <a:cxn ang="0">
                  <a:pos x="1" y="19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6" y="19"/>
                </a:cxn>
                <a:cxn ang="0">
                  <a:pos x="11" y="25"/>
                </a:cxn>
                <a:cxn ang="0">
                  <a:pos x="21" y="17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3" y="28"/>
                </a:cxn>
              </a:cxnLst>
              <a:rect l="0" t="0" r="r" b="b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30" name="Freeform 18"/>
            <p:cNvSpPr>
              <a:spLocks noChangeAspect="1"/>
            </p:cNvSpPr>
            <p:nvPr userDrawn="1"/>
          </p:nvSpPr>
          <p:spPr bwMode="black">
            <a:xfrm>
              <a:off x="3606" y="2126"/>
              <a:ext cx="102" cy="98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31" name="Freeform 19"/>
            <p:cNvSpPr>
              <a:spLocks noChangeAspect="1"/>
            </p:cNvSpPr>
            <p:nvPr userDrawn="1"/>
          </p:nvSpPr>
          <p:spPr bwMode="black">
            <a:xfrm>
              <a:off x="3716" y="2101"/>
              <a:ext cx="57" cy="123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6" y="9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1" y="9"/>
                </a:cxn>
                <a:cxn ang="0">
                  <a:pos x="17" y="9"/>
                </a:cxn>
                <a:cxn ang="0">
                  <a:pos x="16" y="13"/>
                </a:cxn>
                <a:cxn ang="0">
                  <a:pos x="10" y="13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1" y="33"/>
                </a:cxn>
                <a:cxn ang="0">
                  <a:pos x="11" y="38"/>
                </a:cxn>
                <a:cxn ang="0">
                  <a:pos x="6" y="38"/>
                </a:cxn>
                <a:cxn ang="0">
                  <a:pos x="2" y="32"/>
                </a:cxn>
                <a:cxn ang="0">
                  <a:pos x="5" y="13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32" name="Freeform 20"/>
            <p:cNvSpPr>
              <a:spLocks noChangeAspect="1" noEditPoints="1"/>
            </p:cNvSpPr>
            <p:nvPr userDrawn="1"/>
          </p:nvSpPr>
          <p:spPr bwMode="black">
            <a:xfrm>
              <a:off x="3765" y="2126"/>
              <a:ext cx="104" cy="9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14" y="26"/>
                </a:cxn>
                <a:cxn ang="0">
                  <a:pos x="25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</a:cxnLst>
              <a:rect l="0" t="0" r="r" b="b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33" name="Freeform 21"/>
            <p:cNvSpPr>
              <a:spLocks noChangeAspect="1"/>
            </p:cNvSpPr>
            <p:nvPr userDrawn="1"/>
          </p:nvSpPr>
          <p:spPr bwMode="black">
            <a:xfrm>
              <a:off x="3874" y="2126"/>
              <a:ext cx="69" cy="95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1" y="1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1" y="0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8" y="13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6" y="1"/>
                </a:cxn>
              </a:cxnLst>
              <a:rect l="0" t="0" r="r" b="b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34" name="Freeform 22"/>
            <p:cNvSpPr>
              <a:spLocks noChangeAspect="1"/>
            </p:cNvSpPr>
            <p:nvPr userDrawn="1"/>
          </p:nvSpPr>
          <p:spPr bwMode="black">
            <a:xfrm>
              <a:off x="1320" y="1322"/>
              <a:ext cx="241" cy="13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35" name="Freeform 23"/>
            <p:cNvSpPr>
              <a:spLocks noChangeAspect="1"/>
            </p:cNvSpPr>
            <p:nvPr userDrawn="1"/>
          </p:nvSpPr>
          <p:spPr bwMode="black">
            <a:xfrm>
              <a:off x="1460" y="1393"/>
              <a:ext cx="235" cy="133"/>
            </a:xfrm>
            <a:custGeom>
              <a:avLst/>
              <a:gdLst/>
              <a:ahLst/>
              <a:cxnLst>
                <a:cxn ang="0">
                  <a:pos x="54" y="84"/>
                </a:cxn>
                <a:cxn ang="0">
                  <a:pos x="144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4" y="84"/>
                </a:cxn>
              </a:cxnLst>
              <a:rect l="0" t="0" r="r" b="b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36" name="Freeform 24"/>
            <p:cNvSpPr>
              <a:spLocks noChangeAspect="1"/>
            </p:cNvSpPr>
            <p:nvPr userDrawn="1"/>
          </p:nvSpPr>
          <p:spPr bwMode="black">
            <a:xfrm>
              <a:off x="1591" y="1461"/>
              <a:ext cx="241" cy="136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37" name="Freeform 25"/>
            <p:cNvSpPr>
              <a:spLocks noChangeAspect="1"/>
            </p:cNvSpPr>
            <p:nvPr userDrawn="1"/>
          </p:nvSpPr>
          <p:spPr bwMode="black">
            <a:xfrm>
              <a:off x="1389" y="1584"/>
              <a:ext cx="240" cy="136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38" name="Freeform 26"/>
            <p:cNvSpPr>
              <a:spLocks noChangeAspect="1"/>
            </p:cNvSpPr>
            <p:nvPr userDrawn="1"/>
          </p:nvSpPr>
          <p:spPr bwMode="black">
            <a:xfrm>
              <a:off x="1525" y="1657"/>
              <a:ext cx="238" cy="13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39" name="Freeform 27"/>
            <p:cNvSpPr>
              <a:spLocks noChangeAspect="1"/>
            </p:cNvSpPr>
            <p:nvPr userDrawn="1"/>
          </p:nvSpPr>
          <p:spPr bwMode="black">
            <a:xfrm>
              <a:off x="1189" y="1704"/>
              <a:ext cx="235" cy="138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6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40" name="Freeform 28"/>
            <p:cNvSpPr>
              <a:spLocks noChangeAspect="1"/>
            </p:cNvSpPr>
            <p:nvPr userDrawn="1"/>
          </p:nvSpPr>
          <p:spPr bwMode="black">
            <a:xfrm>
              <a:off x="1320" y="1774"/>
              <a:ext cx="241" cy="137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41" name="Freeform 29"/>
            <p:cNvSpPr>
              <a:spLocks noChangeAspect="1"/>
            </p:cNvSpPr>
            <p:nvPr userDrawn="1"/>
          </p:nvSpPr>
          <p:spPr bwMode="black">
            <a:xfrm>
              <a:off x="1118" y="1900"/>
              <a:ext cx="241" cy="136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42" name="Freeform 30"/>
            <p:cNvSpPr>
              <a:spLocks noChangeAspect="1"/>
            </p:cNvSpPr>
            <p:nvPr userDrawn="1"/>
          </p:nvSpPr>
          <p:spPr bwMode="black">
            <a:xfrm>
              <a:off x="1832" y="1676"/>
              <a:ext cx="194" cy="360"/>
            </a:xfrm>
            <a:custGeom>
              <a:avLst/>
              <a:gdLst/>
              <a:ahLst/>
              <a:cxnLst>
                <a:cxn ang="0">
                  <a:pos x="12" y="45"/>
                </a:cxn>
                <a:cxn ang="0">
                  <a:pos x="0" y="45"/>
                </a:cxn>
                <a:cxn ang="0">
                  <a:pos x="3" y="30"/>
                </a:cxn>
                <a:cxn ang="0">
                  <a:pos x="15" y="30"/>
                </a:cxn>
                <a:cxn ang="0">
                  <a:pos x="17" y="22"/>
                </a:cxn>
                <a:cxn ang="0">
                  <a:pos x="44" y="0"/>
                </a:cxn>
                <a:cxn ang="0">
                  <a:pos x="59" y="1"/>
                </a:cxn>
                <a:cxn ang="0">
                  <a:pos x="56" y="19"/>
                </a:cxn>
                <a:cxn ang="0">
                  <a:pos x="49" y="19"/>
                </a:cxn>
                <a:cxn ang="0">
                  <a:pos x="40" y="25"/>
                </a:cxn>
                <a:cxn ang="0">
                  <a:pos x="39" y="30"/>
                </a:cxn>
                <a:cxn ang="0">
                  <a:pos x="54" y="30"/>
                </a:cxn>
                <a:cxn ang="0">
                  <a:pos x="51" y="45"/>
                </a:cxn>
                <a:cxn ang="0">
                  <a:pos x="36" y="45"/>
                </a:cxn>
                <a:cxn ang="0">
                  <a:pos x="23" y="110"/>
                </a:cxn>
                <a:cxn ang="0">
                  <a:pos x="0" y="110"/>
                </a:cxn>
                <a:cxn ang="0">
                  <a:pos x="12" y="45"/>
                </a:cxn>
              </a:cxnLst>
              <a:rect l="0" t="0" r="r" b="b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43" name="Freeform 31"/>
            <p:cNvSpPr>
              <a:spLocks noChangeAspect="1"/>
            </p:cNvSpPr>
            <p:nvPr userDrawn="1"/>
          </p:nvSpPr>
          <p:spPr bwMode="black">
            <a:xfrm>
              <a:off x="1993" y="1766"/>
              <a:ext cx="205" cy="27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9" y="0"/>
                </a:cxn>
                <a:cxn ang="0">
                  <a:pos x="38" y="9"/>
                </a:cxn>
                <a:cxn ang="0">
                  <a:pos x="62" y="0"/>
                </a:cxn>
                <a:cxn ang="0">
                  <a:pos x="58" y="21"/>
                </a:cxn>
                <a:cxn ang="0">
                  <a:pos x="55" y="21"/>
                </a:cxn>
                <a:cxn ang="0">
                  <a:pos x="33" y="35"/>
                </a:cxn>
                <a:cxn ang="0">
                  <a:pos x="24" y="82"/>
                </a:cxn>
                <a:cxn ang="0">
                  <a:pos x="0" y="82"/>
                </a:cxn>
                <a:cxn ang="0">
                  <a:pos x="16" y="0"/>
                </a:cxn>
              </a:cxnLst>
              <a:rect l="0" t="0" r="r" b="b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44" name="Freeform 32"/>
            <p:cNvSpPr>
              <a:spLocks noChangeAspect="1" noEditPoints="1"/>
            </p:cNvSpPr>
            <p:nvPr userDrawn="1"/>
          </p:nvSpPr>
          <p:spPr bwMode="black">
            <a:xfrm>
              <a:off x="3292" y="1761"/>
              <a:ext cx="284" cy="280"/>
            </a:xfrm>
            <a:custGeom>
              <a:avLst/>
              <a:gdLst/>
              <a:ahLst/>
              <a:cxnLst>
                <a:cxn ang="0">
                  <a:pos x="76" y="67"/>
                </a:cxn>
                <a:cxn ang="0">
                  <a:pos x="75" y="84"/>
                </a:cxn>
                <a:cxn ang="0">
                  <a:pos x="53" y="84"/>
                </a:cxn>
                <a:cxn ang="0">
                  <a:pos x="53" y="75"/>
                </a:cxn>
                <a:cxn ang="0">
                  <a:pos x="52" y="75"/>
                </a:cxn>
                <a:cxn ang="0">
                  <a:pos x="26" y="86"/>
                </a:cxn>
                <a:cxn ang="0">
                  <a:pos x="3" y="62"/>
                </a:cxn>
                <a:cxn ang="0">
                  <a:pos x="51" y="32"/>
                </a:cxn>
                <a:cxn ang="0">
                  <a:pos x="60" y="30"/>
                </a:cxn>
                <a:cxn ang="0">
                  <a:pos x="61" y="24"/>
                </a:cxn>
                <a:cxn ang="0">
                  <a:pos x="51" y="15"/>
                </a:cxn>
                <a:cxn ang="0">
                  <a:pos x="37" y="26"/>
                </a:cxn>
                <a:cxn ang="0">
                  <a:pos x="14" y="26"/>
                </a:cxn>
                <a:cxn ang="0">
                  <a:pos x="52" y="0"/>
                </a:cxn>
                <a:cxn ang="0">
                  <a:pos x="84" y="24"/>
                </a:cxn>
                <a:cxn ang="0">
                  <a:pos x="76" y="67"/>
                </a:cxn>
                <a:cxn ang="0">
                  <a:pos x="57" y="44"/>
                </a:cxn>
                <a:cxn ang="0">
                  <a:pos x="40" y="49"/>
                </a:cxn>
                <a:cxn ang="0">
                  <a:pos x="27" y="59"/>
                </a:cxn>
                <a:cxn ang="0">
                  <a:pos x="36" y="68"/>
                </a:cxn>
                <a:cxn ang="0">
                  <a:pos x="56" y="50"/>
                </a:cxn>
                <a:cxn ang="0">
                  <a:pos x="57" y="44"/>
                </a:cxn>
              </a:cxnLst>
              <a:rect l="0" t="0" r="r" b="b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45" name="Freeform 33"/>
            <p:cNvSpPr>
              <a:spLocks noChangeAspect="1"/>
            </p:cNvSpPr>
            <p:nvPr userDrawn="1"/>
          </p:nvSpPr>
          <p:spPr bwMode="black">
            <a:xfrm>
              <a:off x="3585" y="1679"/>
              <a:ext cx="147" cy="357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2" y="0"/>
                </a:cxn>
                <a:cxn ang="0">
                  <a:pos x="90" y="0"/>
                </a:cxn>
                <a:cxn ang="0">
                  <a:pos x="48" y="218"/>
                </a:cxn>
                <a:cxn ang="0">
                  <a:pos x="0" y="218"/>
                </a:cxn>
              </a:cxnLst>
              <a:rect l="0" t="0" r="r" b="b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46" name="Freeform 34"/>
            <p:cNvSpPr>
              <a:spLocks noChangeAspect="1" noEditPoints="1"/>
            </p:cNvSpPr>
            <p:nvPr userDrawn="1"/>
          </p:nvSpPr>
          <p:spPr bwMode="black">
            <a:xfrm>
              <a:off x="2174" y="1761"/>
              <a:ext cx="292" cy="280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7" y="86"/>
                </a:cxn>
                <a:cxn ang="0">
                  <a:pos x="80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47" name="Freeform 35"/>
            <p:cNvSpPr>
              <a:spLocks noChangeAspect="1" noEditPoints="1"/>
            </p:cNvSpPr>
            <p:nvPr userDrawn="1"/>
          </p:nvSpPr>
          <p:spPr bwMode="black">
            <a:xfrm>
              <a:off x="2466" y="1761"/>
              <a:ext cx="293" cy="280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5" y="45"/>
                </a:cxn>
                <a:cxn ang="0">
                  <a:pos x="37" y="86"/>
                </a:cxn>
                <a:cxn ang="0">
                  <a:pos x="81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1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48" name="Freeform 36"/>
            <p:cNvSpPr>
              <a:spLocks noChangeAspect="1" noEditPoints="1"/>
            </p:cNvSpPr>
            <p:nvPr userDrawn="1"/>
          </p:nvSpPr>
          <p:spPr bwMode="black">
            <a:xfrm>
              <a:off x="3710" y="1761"/>
              <a:ext cx="290" cy="280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6" y="86"/>
                </a:cxn>
                <a:cxn ang="0">
                  <a:pos x="80" y="63"/>
                </a:cxn>
                <a:cxn ang="0">
                  <a:pos x="63" y="55"/>
                </a:cxn>
                <a:cxn ang="0">
                  <a:pos x="41" y="68"/>
                </a:cxn>
                <a:cxn ang="0">
                  <a:pos x="49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49" y="18"/>
                </a:cxn>
              </a:cxnLst>
              <a:rect l="0" t="0" r="r" b="b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49" name="Freeform 37"/>
            <p:cNvSpPr>
              <a:spLocks noChangeAspect="1"/>
            </p:cNvSpPr>
            <p:nvPr userDrawn="1"/>
          </p:nvSpPr>
          <p:spPr bwMode="black">
            <a:xfrm>
              <a:off x="3018" y="1761"/>
              <a:ext cx="282" cy="280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44" y="67"/>
                </a:cxn>
                <a:cxn ang="0">
                  <a:pos x="30" y="43"/>
                </a:cxn>
                <a:cxn ang="0">
                  <a:pos x="53" y="19"/>
                </a:cxn>
                <a:cxn ang="0">
                  <a:pos x="67" y="31"/>
                </a:cxn>
                <a:cxn ang="0">
                  <a:pos x="86" y="19"/>
                </a:cxn>
                <a:cxn ang="0">
                  <a:pos x="54" y="0"/>
                </a:cxn>
                <a:cxn ang="0">
                  <a:pos x="5" y="43"/>
                </a:cxn>
                <a:cxn ang="0">
                  <a:pos x="38" y="86"/>
                </a:cxn>
                <a:cxn ang="0">
                  <a:pos x="79" y="64"/>
                </a:cxn>
                <a:cxn ang="0">
                  <a:pos x="63" y="56"/>
                </a:cxn>
              </a:cxnLst>
              <a:rect l="0" t="0" r="r" b="b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23750" name="Freeform 38"/>
            <p:cNvSpPr>
              <a:spLocks noChangeAspect="1"/>
            </p:cNvSpPr>
            <p:nvPr userDrawn="1"/>
          </p:nvSpPr>
          <p:spPr bwMode="black">
            <a:xfrm>
              <a:off x="2737" y="1761"/>
              <a:ext cx="298" cy="280"/>
            </a:xfrm>
            <a:custGeom>
              <a:avLst/>
              <a:gdLst/>
              <a:ahLst/>
              <a:cxnLst>
                <a:cxn ang="0">
                  <a:pos x="38" y="24"/>
                </a:cxn>
                <a:cxn ang="0">
                  <a:pos x="49" y="18"/>
                </a:cxn>
                <a:cxn ang="0">
                  <a:pos x="70" y="26"/>
                </a:cxn>
                <a:cxn ang="0">
                  <a:pos x="90" y="14"/>
                </a:cxn>
                <a:cxn ang="0">
                  <a:pos x="54" y="0"/>
                </a:cxn>
                <a:cxn ang="0">
                  <a:pos x="14" y="29"/>
                </a:cxn>
                <a:cxn ang="0">
                  <a:pos x="56" y="60"/>
                </a:cxn>
                <a:cxn ang="0">
                  <a:pos x="41" y="68"/>
                </a:cxn>
                <a:cxn ang="0">
                  <a:pos x="18" y="57"/>
                </a:cxn>
                <a:cxn ang="0">
                  <a:pos x="0" y="68"/>
                </a:cxn>
                <a:cxn ang="0">
                  <a:pos x="37" y="86"/>
                </a:cxn>
                <a:cxn ang="0">
                  <a:pos x="80" y="57"/>
                </a:cxn>
                <a:cxn ang="0">
                  <a:pos x="38" y="24"/>
                </a:cxn>
              </a:cxnLst>
              <a:rect l="0" t="0" r="r" b="b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826" name="Rectangle 2"/>
          <p:cNvSpPr>
            <a:spLocks noChangeArrowheads="1"/>
          </p:cNvSpPr>
          <p:nvPr/>
        </p:nvSpPr>
        <p:spPr bwMode="auto">
          <a:xfrm>
            <a:off x="295275" y="473075"/>
            <a:ext cx="8667750" cy="3411538"/>
          </a:xfrm>
          <a:prstGeom prst="rect">
            <a:avLst/>
          </a:prstGeom>
          <a:solidFill>
            <a:srgbClr val="E9EDC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295275" y="3886200"/>
            <a:ext cx="8667750" cy="176213"/>
            <a:chOff x="186" y="2448"/>
            <a:chExt cx="5460" cy="111"/>
          </a:xfrm>
        </p:grpSpPr>
        <p:sp>
          <p:nvSpPr>
            <p:cNvPr id="1613828" name="Freeform 4"/>
            <p:cNvSpPr>
              <a:spLocks/>
            </p:cNvSpPr>
            <p:nvPr userDrawn="1"/>
          </p:nvSpPr>
          <p:spPr bwMode="auto">
            <a:xfrm>
              <a:off x="186" y="2448"/>
              <a:ext cx="4123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29" name="Freeform 5"/>
            <p:cNvSpPr>
              <a:spLocks/>
            </p:cNvSpPr>
            <p:nvPr userDrawn="1"/>
          </p:nvSpPr>
          <p:spPr bwMode="auto">
            <a:xfrm>
              <a:off x="701" y="2448"/>
              <a:ext cx="4945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5124" name="Picture 6" descr="freescalechi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5275" y="473075"/>
            <a:ext cx="86677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3831" name="Rectangle 7"/>
          <p:cNvSpPr>
            <a:spLocks noChangeArrowheads="1"/>
          </p:cNvSpPr>
          <p:nvPr/>
        </p:nvSpPr>
        <p:spPr bwMode="auto">
          <a:xfrm>
            <a:off x="295275" y="3130550"/>
            <a:ext cx="8667750" cy="762000"/>
          </a:xfrm>
          <a:prstGeom prst="rect">
            <a:avLst/>
          </a:prstGeom>
          <a:solidFill>
            <a:srgbClr val="4E6172">
              <a:alpha val="39999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13832" name="Freeform 8"/>
          <p:cNvSpPr>
            <a:spLocks/>
          </p:cNvSpPr>
          <p:nvPr/>
        </p:nvSpPr>
        <p:spPr bwMode="auto">
          <a:xfrm>
            <a:off x="381000" y="249238"/>
            <a:ext cx="7591425" cy="165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04"/>
              </a:cxn>
              <a:cxn ang="0">
                <a:pos x="4330" y="104"/>
              </a:cxn>
              <a:cxn ang="0">
                <a:pos x="4330" y="48"/>
              </a:cxn>
              <a:cxn ang="0">
                <a:pos x="4282" y="0"/>
              </a:cxn>
              <a:cxn ang="0">
                <a:pos x="0" y="0"/>
              </a:cxn>
            </a:cxnLst>
            <a:rect l="0" t="0" r="r" b="b"/>
            <a:pathLst>
              <a:path w="4330" h="104">
                <a:moveTo>
                  <a:pt x="0" y="0"/>
                </a:moveTo>
                <a:lnTo>
                  <a:pt x="0" y="104"/>
                </a:lnTo>
                <a:lnTo>
                  <a:pt x="4330" y="104"/>
                </a:lnTo>
                <a:lnTo>
                  <a:pt x="4330" y="48"/>
                </a:lnTo>
                <a:lnTo>
                  <a:pt x="4282" y="0"/>
                </a:lnTo>
                <a:lnTo>
                  <a:pt x="0" y="0"/>
                </a:lnTo>
                <a:close/>
              </a:path>
            </a:pathLst>
          </a:custGeom>
          <a:solidFill>
            <a:srgbClr val="07608B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13833" name="Freeform 9"/>
          <p:cNvSpPr>
            <a:spLocks/>
          </p:cNvSpPr>
          <p:nvPr/>
        </p:nvSpPr>
        <p:spPr bwMode="auto">
          <a:xfrm>
            <a:off x="295275" y="249238"/>
            <a:ext cx="7591425" cy="165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04"/>
              </a:cxn>
              <a:cxn ang="0">
                <a:pos x="4330" y="104"/>
              </a:cxn>
              <a:cxn ang="0">
                <a:pos x="4330" y="48"/>
              </a:cxn>
              <a:cxn ang="0">
                <a:pos x="4282" y="0"/>
              </a:cxn>
              <a:cxn ang="0">
                <a:pos x="0" y="0"/>
              </a:cxn>
            </a:cxnLst>
            <a:rect l="0" t="0" r="r" b="b"/>
            <a:pathLst>
              <a:path w="4330" h="104">
                <a:moveTo>
                  <a:pt x="0" y="0"/>
                </a:moveTo>
                <a:lnTo>
                  <a:pt x="0" y="104"/>
                </a:lnTo>
                <a:lnTo>
                  <a:pt x="4330" y="104"/>
                </a:lnTo>
                <a:lnTo>
                  <a:pt x="4330" y="48"/>
                </a:lnTo>
                <a:lnTo>
                  <a:pt x="4282" y="0"/>
                </a:lnTo>
                <a:lnTo>
                  <a:pt x="0" y="0"/>
                </a:lnTo>
                <a:close/>
              </a:path>
            </a:pathLst>
          </a:custGeom>
          <a:solidFill>
            <a:srgbClr val="07608B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13834" name="Freeform 10"/>
          <p:cNvSpPr>
            <a:spLocks/>
          </p:cNvSpPr>
          <p:nvPr/>
        </p:nvSpPr>
        <p:spPr bwMode="auto">
          <a:xfrm>
            <a:off x="8020050" y="252413"/>
            <a:ext cx="947738" cy="161925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597" y="102"/>
              </a:cxn>
              <a:cxn ang="0">
                <a:pos x="597" y="0"/>
              </a:cxn>
              <a:cxn ang="0">
                <a:pos x="45" y="0"/>
              </a:cxn>
              <a:cxn ang="0">
                <a:pos x="0" y="45"/>
              </a:cxn>
              <a:cxn ang="0">
                <a:pos x="0" y="102"/>
              </a:cxn>
            </a:cxnLst>
            <a:rect l="0" t="0" r="r" b="b"/>
            <a:pathLst>
              <a:path w="597" h="102">
                <a:moveTo>
                  <a:pt x="0" y="102"/>
                </a:moveTo>
                <a:lnTo>
                  <a:pt x="597" y="102"/>
                </a:lnTo>
                <a:lnTo>
                  <a:pt x="597" y="0"/>
                </a:lnTo>
                <a:lnTo>
                  <a:pt x="45" y="0"/>
                </a:lnTo>
                <a:lnTo>
                  <a:pt x="0" y="45"/>
                </a:lnTo>
                <a:lnTo>
                  <a:pt x="0" y="102"/>
                </a:lnTo>
                <a:close/>
              </a:path>
            </a:pathLst>
          </a:custGeom>
          <a:solidFill>
            <a:srgbClr val="C6BB8F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5129" name="Picture 11" descr="Dmd_CHIP_72dpi_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19988" y="4576763"/>
            <a:ext cx="9620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3836" name="Line 12"/>
          <p:cNvSpPr>
            <a:spLocks noChangeShapeType="1"/>
          </p:cNvSpPr>
          <p:nvPr/>
        </p:nvSpPr>
        <p:spPr bwMode="auto">
          <a:xfrm>
            <a:off x="390525" y="5734050"/>
            <a:ext cx="8553450" cy="0"/>
          </a:xfrm>
          <a:prstGeom prst="line">
            <a:avLst/>
          </a:prstGeom>
          <a:noFill/>
          <a:ln w="9525">
            <a:solidFill>
              <a:srgbClr val="4E617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7454900" y="6272213"/>
            <a:ext cx="1595438" cy="430212"/>
            <a:chOff x="4696" y="3903"/>
            <a:chExt cx="1005" cy="271"/>
          </a:xfrm>
        </p:grpSpPr>
        <p:sp>
          <p:nvSpPr>
            <p:cNvPr id="1613838" name="Text Box 14"/>
            <p:cNvSpPr txBox="1">
              <a:spLocks noChangeAspect="1" noChangeArrowheads="1"/>
            </p:cNvSpPr>
            <p:nvPr/>
          </p:nvSpPr>
          <p:spPr bwMode="black">
            <a:xfrm>
              <a:off x="5525" y="4009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" b="1">
                  <a:latin typeface="Arial" charset="0"/>
                </a:rPr>
                <a:t>TM</a:t>
              </a:r>
            </a:p>
          </p:txBody>
        </p:sp>
        <p:sp>
          <p:nvSpPr>
            <p:cNvPr id="1613839" name="Freeform 15"/>
            <p:cNvSpPr>
              <a:spLocks noChangeAspect="1"/>
            </p:cNvSpPr>
            <p:nvPr/>
          </p:nvSpPr>
          <p:spPr bwMode="black">
            <a:xfrm>
              <a:off x="5166" y="4145"/>
              <a:ext cx="28" cy="29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4" y="26"/>
                </a:cxn>
                <a:cxn ang="0">
                  <a:pos x="21" y="21"/>
                </a:cxn>
                <a:cxn ang="0">
                  <a:pos x="5" y="8"/>
                </a:cxn>
                <a:cxn ang="0">
                  <a:pos x="17" y="0"/>
                </a:cxn>
                <a:cxn ang="0">
                  <a:pos x="28" y="9"/>
                </a:cxn>
                <a:cxn ang="0">
                  <a:pos x="23" y="10"/>
                </a:cxn>
                <a:cxn ang="0">
                  <a:pos x="17" y="4"/>
                </a:cxn>
                <a:cxn ang="0">
                  <a:pos x="10" y="8"/>
                </a:cxn>
                <a:cxn ang="0">
                  <a:pos x="26" y="21"/>
                </a:cxn>
                <a:cxn ang="0">
                  <a:pos x="12" y="30"/>
                </a:cxn>
                <a:cxn ang="0">
                  <a:pos x="1" y="20"/>
                </a:cxn>
                <a:cxn ang="0">
                  <a:pos x="7" y="19"/>
                </a:cxn>
              </a:cxnLst>
              <a:rect l="0" t="0" r="r" b="b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40" name="Freeform 16"/>
            <p:cNvSpPr>
              <a:spLocks noChangeAspect="1" noEditPoints="1"/>
            </p:cNvSpPr>
            <p:nvPr/>
          </p:nvSpPr>
          <p:spPr bwMode="black">
            <a:xfrm>
              <a:off x="5196" y="4145"/>
              <a:ext cx="29" cy="29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3" y="26"/>
                </a:cxn>
                <a:cxn ang="0">
                  <a:pos x="23" y="20"/>
                </a:cxn>
                <a:cxn ang="0">
                  <a:pos x="27" y="20"/>
                </a:cxn>
                <a:cxn ang="0">
                  <a:pos x="12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29" y="15"/>
                </a:cxn>
                <a:cxn ang="0">
                  <a:pos x="28" y="16"/>
                </a:cxn>
                <a:cxn ang="0">
                  <a:pos x="7" y="16"/>
                </a:cxn>
                <a:cxn ang="0">
                  <a:pos x="24" y="12"/>
                </a:cxn>
                <a:cxn ang="0">
                  <a:pos x="17" y="4"/>
                </a:cxn>
                <a:cxn ang="0">
                  <a:pos x="7" y="12"/>
                </a:cxn>
                <a:cxn ang="0">
                  <a:pos x="24" y="12"/>
                </a:cxn>
              </a:cxnLst>
              <a:rect l="0" t="0" r="r" b="b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41" name="Freeform 17"/>
            <p:cNvSpPr>
              <a:spLocks noChangeAspect="1"/>
            </p:cNvSpPr>
            <p:nvPr/>
          </p:nvSpPr>
          <p:spPr bwMode="black">
            <a:xfrm>
              <a:off x="5227" y="4145"/>
              <a:ext cx="44" cy="2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3" y="10"/>
                </a:cxn>
                <a:cxn ang="0">
                  <a:pos x="39" y="29"/>
                </a:cxn>
                <a:cxn ang="0">
                  <a:pos x="34" y="29"/>
                </a:cxn>
                <a:cxn ang="0">
                  <a:pos x="38" y="10"/>
                </a:cxn>
                <a:cxn ang="0">
                  <a:pos x="34" y="4"/>
                </a:cxn>
                <a:cxn ang="0">
                  <a:pos x="26" y="10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21" y="10"/>
                </a:cxn>
                <a:cxn ang="0">
                  <a:pos x="17" y="4"/>
                </a:cxn>
                <a:cxn ang="0">
                  <a:pos x="8" y="10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42" name="Freeform 18"/>
            <p:cNvSpPr>
              <a:spLocks noChangeAspect="1" noEditPoints="1"/>
            </p:cNvSpPr>
            <p:nvPr/>
          </p:nvSpPr>
          <p:spPr bwMode="black">
            <a:xfrm>
              <a:off x="5273" y="4131"/>
              <a:ext cx="13" cy="42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20" y="30"/>
                </a:cxn>
                <a:cxn ang="0">
                  <a:pos x="8" y="86"/>
                </a:cxn>
                <a:cxn ang="0">
                  <a:pos x="0" y="86"/>
                </a:cxn>
                <a:cxn ang="0">
                  <a:pos x="10" y="3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24" y="12"/>
                </a:cxn>
                <a:cxn ang="0">
                  <a:pos x="14" y="12"/>
                </a:cxn>
                <a:cxn ang="0">
                  <a:pos x="16" y="0"/>
                </a:cxn>
              </a:cxnLst>
              <a:rect l="0" t="0" r="r" b="b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43" name="Freeform 19"/>
            <p:cNvSpPr>
              <a:spLocks noChangeAspect="1"/>
            </p:cNvSpPr>
            <p:nvPr/>
          </p:nvSpPr>
          <p:spPr bwMode="black">
            <a:xfrm>
              <a:off x="5284" y="4145"/>
              <a:ext cx="30" cy="29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9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44" name="Freeform 20"/>
            <p:cNvSpPr>
              <a:spLocks noChangeAspect="1" noEditPoints="1"/>
            </p:cNvSpPr>
            <p:nvPr/>
          </p:nvSpPr>
          <p:spPr bwMode="black">
            <a:xfrm>
              <a:off x="5316" y="4145"/>
              <a:ext cx="31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13" y="26"/>
                </a:cxn>
                <a:cxn ang="0">
                  <a:pos x="24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3" y="26"/>
                </a:cxn>
              </a:cxnLst>
              <a:rect l="0" t="0" r="r" b="b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45" name="Freeform 21"/>
            <p:cNvSpPr>
              <a:spLocks noChangeAspect="1"/>
            </p:cNvSpPr>
            <p:nvPr/>
          </p:nvSpPr>
          <p:spPr bwMode="black">
            <a:xfrm>
              <a:off x="5348" y="4145"/>
              <a:ext cx="29" cy="2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10" y="4"/>
                </a:cxn>
                <a:cxn ang="0">
                  <a:pos x="19" y="0"/>
                </a:cxn>
                <a:cxn ang="0">
                  <a:pos x="27" y="10"/>
                </a:cxn>
                <a:cxn ang="0">
                  <a:pos x="23" y="29"/>
                </a:cxn>
                <a:cxn ang="0">
                  <a:pos x="18" y="29"/>
                </a:cxn>
                <a:cxn ang="0">
                  <a:pos x="22" y="11"/>
                </a:cxn>
                <a:cxn ang="0">
                  <a:pos x="17" y="4"/>
                </a:cxn>
                <a:cxn ang="0">
                  <a:pos x="8" y="12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46" name="Freeform 22"/>
            <p:cNvSpPr>
              <a:spLocks noChangeAspect="1" noEditPoints="1"/>
            </p:cNvSpPr>
            <p:nvPr/>
          </p:nvSpPr>
          <p:spPr bwMode="black">
            <a:xfrm>
              <a:off x="5378" y="4131"/>
              <a:ext cx="34" cy="43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21" y="43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4"/>
                </a:cxn>
                <a:cxn ang="0">
                  <a:pos x="1" y="29"/>
                </a:cxn>
                <a:cxn ang="0">
                  <a:pos x="18" y="14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26" y="43"/>
                </a:cxn>
                <a:cxn ang="0">
                  <a:pos x="13" y="40"/>
                </a:cxn>
                <a:cxn ang="0">
                  <a:pos x="24" y="29"/>
                </a:cxn>
                <a:cxn ang="0">
                  <a:pos x="17" y="18"/>
                </a:cxn>
                <a:cxn ang="0">
                  <a:pos x="6" y="29"/>
                </a:cxn>
                <a:cxn ang="0">
                  <a:pos x="13" y="40"/>
                </a:cxn>
              </a:cxnLst>
              <a:rect l="0" t="0" r="r" b="b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47" name="Freeform 23"/>
            <p:cNvSpPr>
              <a:spLocks noChangeAspect="1"/>
            </p:cNvSpPr>
            <p:nvPr/>
          </p:nvSpPr>
          <p:spPr bwMode="black">
            <a:xfrm>
              <a:off x="5412" y="4145"/>
              <a:ext cx="28" cy="29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18" y="28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0" y="29"/>
                </a:cxn>
                <a:cxn ang="0">
                  <a:pos x="1" y="19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6" y="19"/>
                </a:cxn>
                <a:cxn ang="0">
                  <a:pos x="11" y="25"/>
                </a:cxn>
                <a:cxn ang="0">
                  <a:pos x="21" y="17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3" y="28"/>
                </a:cxn>
              </a:cxnLst>
              <a:rect l="0" t="0" r="r" b="b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48" name="Freeform 24"/>
            <p:cNvSpPr>
              <a:spLocks noChangeAspect="1"/>
            </p:cNvSpPr>
            <p:nvPr/>
          </p:nvSpPr>
          <p:spPr bwMode="black">
            <a:xfrm>
              <a:off x="5441" y="4145"/>
              <a:ext cx="30" cy="29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49" name="Freeform 25"/>
            <p:cNvSpPr>
              <a:spLocks noChangeAspect="1"/>
            </p:cNvSpPr>
            <p:nvPr/>
          </p:nvSpPr>
          <p:spPr bwMode="black">
            <a:xfrm>
              <a:off x="5473" y="4137"/>
              <a:ext cx="18" cy="37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6" y="9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1" y="9"/>
                </a:cxn>
                <a:cxn ang="0">
                  <a:pos x="17" y="9"/>
                </a:cxn>
                <a:cxn ang="0">
                  <a:pos x="16" y="13"/>
                </a:cxn>
                <a:cxn ang="0">
                  <a:pos x="10" y="13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1" y="33"/>
                </a:cxn>
                <a:cxn ang="0">
                  <a:pos x="11" y="38"/>
                </a:cxn>
                <a:cxn ang="0">
                  <a:pos x="6" y="38"/>
                </a:cxn>
                <a:cxn ang="0">
                  <a:pos x="2" y="32"/>
                </a:cxn>
                <a:cxn ang="0">
                  <a:pos x="5" y="13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50" name="Freeform 26"/>
            <p:cNvSpPr>
              <a:spLocks noChangeAspect="1" noEditPoints="1"/>
            </p:cNvSpPr>
            <p:nvPr/>
          </p:nvSpPr>
          <p:spPr bwMode="black">
            <a:xfrm>
              <a:off x="5488" y="4145"/>
              <a:ext cx="31" cy="2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14" y="26"/>
                </a:cxn>
                <a:cxn ang="0">
                  <a:pos x="25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</a:cxnLst>
              <a:rect l="0" t="0" r="r" b="b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51" name="Freeform 27"/>
            <p:cNvSpPr>
              <a:spLocks noChangeAspect="1"/>
            </p:cNvSpPr>
            <p:nvPr/>
          </p:nvSpPr>
          <p:spPr bwMode="black">
            <a:xfrm>
              <a:off x="5521" y="4145"/>
              <a:ext cx="20" cy="2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1" y="1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1" y="0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8" y="13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6" y="1"/>
                </a:cxn>
              </a:cxnLst>
              <a:rect l="0" t="0" r="r" b="b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52" name="Freeform 28"/>
            <p:cNvSpPr>
              <a:spLocks noChangeAspect="1"/>
            </p:cNvSpPr>
            <p:nvPr/>
          </p:nvSpPr>
          <p:spPr bwMode="black">
            <a:xfrm>
              <a:off x="4757" y="3903"/>
              <a:ext cx="72" cy="3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53" name="Freeform 29"/>
            <p:cNvSpPr>
              <a:spLocks noChangeAspect="1"/>
            </p:cNvSpPr>
            <p:nvPr/>
          </p:nvSpPr>
          <p:spPr bwMode="black">
            <a:xfrm>
              <a:off x="4798" y="3924"/>
              <a:ext cx="71" cy="40"/>
            </a:xfrm>
            <a:custGeom>
              <a:avLst/>
              <a:gdLst/>
              <a:ahLst/>
              <a:cxnLst>
                <a:cxn ang="0">
                  <a:pos x="54" y="84"/>
                </a:cxn>
                <a:cxn ang="0">
                  <a:pos x="144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4" y="84"/>
                </a:cxn>
              </a:cxnLst>
              <a:rect l="0" t="0" r="r" b="b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54" name="Freeform 30"/>
            <p:cNvSpPr>
              <a:spLocks noChangeAspect="1"/>
            </p:cNvSpPr>
            <p:nvPr/>
          </p:nvSpPr>
          <p:spPr bwMode="black">
            <a:xfrm>
              <a:off x="4838" y="3945"/>
              <a:ext cx="72" cy="4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55" name="Freeform 31"/>
            <p:cNvSpPr>
              <a:spLocks noChangeAspect="1"/>
            </p:cNvSpPr>
            <p:nvPr/>
          </p:nvSpPr>
          <p:spPr bwMode="black">
            <a:xfrm>
              <a:off x="4777" y="3982"/>
              <a:ext cx="72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56" name="Freeform 32"/>
            <p:cNvSpPr>
              <a:spLocks noChangeAspect="1"/>
            </p:cNvSpPr>
            <p:nvPr/>
          </p:nvSpPr>
          <p:spPr bwMode="black">
            <a:xfrm>
              <a:off x="4818" y="4004"/>
              <a:ext cx="71" cy="3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57" name="Freeform 33"/>
            <p:cNvSpPr>
              <a:spLocks noChangeAspect="1"/>
            </p:cNvSpPr>
            <p:nvPr/>
          </p:nvSpPr>
          <p:spPr bwMode="black">
            <a:xfrm>
              <a:off x="4717" y="4018"/>
              <a:ext cx="71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6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58" name="Freeform 34"/>
            <p:cNvSpPr>
              <a:spLocks noChangeAspect="1"/>
            </p:cNvSpPr>
            <p:nvPr/>
          </p:nvSpPr>
          <p:spPr bwMode="black">
            <a:xfrm>
              <a:off x="4757" y="4039"/>
              <a:ext cx="72" cy="4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59" name="Freeform 35"/>
            <p:cNvSpPr>
              <a:spLocks noChangeAspect="1"/>
            </p:cNvSpPr>
            <p:nvPr/>
          </p:nvSpPr>
          <p:spPr bwMode="black">
            <a:xfrm>
              <a:off x="4696" y="4077"/>
              <a:ext cx="72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60" name="Freeform 36"/>
            <p:cNvSpPr>
              <a:spLocks noChangeAspect="1"/>
            </p:cNvSpPr>
            <p:nvPr/>
          </p:nvSpPr>
          <p:spPr bwMode="black">
            <a:xfrm>
              <a:off x="4910" y="4009"/>
              <a:ext cx="58" cy="109"/>
            </a:xfrm>
            <a:custGeom>
              <a:avLst/>
              <a:gdLst/>
              <a:ahLst/>
              <a:cxnLst>
                <a:cxn ang="0">
                  <a:pos x="12" y="45"/>
                </a:cxn>
                <a:cxn ang="0">
                  <a:pos x="0" y="45"/>
                </a:cxn>
                <a:cxn ang="0">
                  <a:pos x="3" y="30"/>
                </a:cxn>
                <a:cxn ang="0">
                  <a:pos x="15" y="30"/>
                </a:cxn>
                <a:cxn ang="0">
                  <a:pos x="17" y="22"/>
                </a:cxn>
                <a:cxn ang="0">
                  <a:pos x="44" y="0"/>
                </a:cxn>
                <a:cxn ang="0">
                  <a:pos x="59" y="1"/>
                </a:cxn>
                <a:cxn ang="0">
                  <a:pos x="56" y="19"/>
                </a:cxn>
                <a:cxn ang="0">
                  <a:pos x="49" y="19"/>
                </a:cxn>
                <a:cxn ang="0">
                  <a:pos x="40" y="25"/>
                </a:cxn>
                <a:cxn ang="0">
                  <a:pos x="39" y="30"/>
                </a:cxn>
                <a:cxn ang="0">
                  <a:pos x="54" y="30"/>
                </a:cxn>
                <a:cxn ang="0">
                  <a:pos x="51" y="45"/>
                </a:cxn>
                <a:cxn ang="0">
                  <a:pos x="36" y="45"/>
                </a:cxn>
                <a:cxn ang="0">
                  <a:pos x="23" y="110"/>
                </a:cxn>
                <a:cxn ang="0">
                  <a:pos x="0" y="110"/>
                </a:cxn>
                <a:cxn ang="0">
                  <a:pos x="12" y="45"/>
                </a:cxn>
              </a:cxnLst>
              <a:rect l="0" t="0" r="r" b="b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61" name="Freeform 37"/>
            <p:cNvSpPr>
              <a:spLocks noChangeAspect="1"/>
            </p:cNvSpPr>
            <p:nvPr/>
          </p:nvSpPr>
          <p:spPr bwMode="black">
            <a:xfrm>
              <a:off x="4958" y="4036"/>
              <a:ext cx="61" cy="8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9" y="0"/>
                </a:cxn>
                <a:cxn ang="0">
                  <a:pos x="38" y="9"/>
                </a:cxn>
                <a:cxn ang="0">
                  <a:pos x="62" y="0"/>
                </a:cxn>
                <a:cxn ang="0">
                  <a:pos x="58" y="21"/>
                </a:cxn>
                <a:cxn ang="0">
                  <a:pos x="55" y="21"/>
                </a:cxn>
                <a:cxn ang="0">
                  <a:pos x="33" y="35"/>
                </a:cxn>
                <a:cxn ang="0">
                  <a:pos x="24" y="82"/>
                </a:cxn>
                <a:cxn ang="0">
                  <a:pos x="0" y="82"/>
                </a:cxn>
                <a:cxn ang="0">
                  <a:pos x="16" y="0"/>
                </a:cxn>
              </a:cxnLst>
              <a:rect l="0" t="0" r="r" b="b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62" name="Freeform 38"/>
            <p:cNvSpPr>
              <a:spLocks noChangeAspect="1" noEditPoints="1"/>
            </p:cNvSpPr>
            <p:nvPr/>
          </p:nvSpPr>
          <p:spPr bwMode="black">
            <a:xfrm>
              <a:off x="5347" y="4035"/>
              <a:ext cx="85" cy="84"/>
            </a:xfrm>
            <a:custGeom>
              <a:avLst/>
              <a:gdLst/>
              <a:ahLst/>
              <a:cxnLst>
                <a:cxn ang="0">
                  <a:pos x="76" y="67"/>
                </a:cxn>
                <a:cxn ang="0">
                  <a:pos x="75" y="84"/>
                </a:cxn>
                <a:cxn ang="0">
                  <a:pos x="53" y="84"/>
                </a:cxn>
                <a:cxn ang="0">
                  <a:pos x="53" y="75"/>
                </a:cxn>
                <a:cxn ang="0">
                  <a:pos x="52" y="75"/>
                </a:cxn>
                <a:cxn ang="0">
                  <a:pos x="26" y="86"/>
                </a:cxn>
                <a:cxn ang="0">
                  <a:pos x="3" y="62"/>
                </a:cxn>
                <a:cxn ang="0">
                  <a:pos x="51" y="32"/>
                </a:cxn>
                <a:cxn ang="0">
                  <a:pos x="60" y="30"/>
                </a:cxn>
                <a:cxn ang="0">
                  <a:pos x="61" y="24"/>
                </a:cxn>
                <a:cxn ang="0">
                  <a:pos x="51" y="15"/>
                </a:cxn>
                <a:cxn ang="0">
                  <a:pos x="37" y="26"/>
                </a:cxn>
                <a:cxn ang="0">
                  <a:pos x="14" y="26"/>
                </a:cxn>
                <a:cxn ang="0">
                  <a:pos x="52" y="0"/>
                </a:cxn>
                <a:cxn ang="0">
                  <a:pos x="84" y="24"/>
                </a:cxn>
                <a:cxn ang="0">
                  <a:pos x="76" y="67"/>
                </a:cxn>
                <a:cxn ang="0">
                  <a:pos x="57" y="44"/>
                </a:cxn>
                <a:cxn ang="0">
                  <a:pos x="40" y="49"/>
                </a:cxn>
                <a:cxn ang="0">
                  <a:pos x="27" y="59"/>
                </a:cxn>
                <a:cxn ang="0">
                  <a:pos x="36" y="68"/>
                </a:cxn>
                <a:cxn ang="0">
                  <a:pos x="56" y="50"/>
                </a:cxn>
                <a:cxn ang="0">
                  <a:pos x="57" y="44"/>
                </a:cxn>
              </a:cxnLst>
              <a:rect l="0" t="0" r="r" b="b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63" name="Freeform 39"/>
            <p:cNvSpPr>
              <a:spLocks noChangeAspect="1"/>
            </p:cNvSpPr>
            <p:nvPr/>
          </p:nvSpPr>
          <p:spPr bwMode="black">
            <a:xfrm>
              <a:off x="5434" y="4010"/>
              <a:ext cx="44" cy="10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2" y="0"/>
                </a:cxn>
                <a:cxn ang="0">
                  <a:pos x="90" y="0"/>
                </a:cxn>
                <a:cxn ang="0">
                  <a:pos x="48" y="218"/>
                </a:cxn>
                <a:cxn ang="0">
                  <a:pos x="0" y="218"/>
                </a:cxn>
              </a:cxnLst>
              <a:rect l="0" t="0" r="r" b="b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64" name="Freeform 40"/>
            <p:cNvSpPr>
              <a:spLocks noChangeAspect="1" noEditPoints="1"/>
            </p:cNvSpPr>
            <p:nvPr/>
          </p:nvSpPr>
          <p:spPr bwMode="black">
            <a:xfrm>
              <a:off x="5012" y="4035"/>
              <a:ext cx="87" cy="84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7" y="86"/>
                </a:cxn>
                <a:cxn ang="0">
                  <a:pos x="80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65" name="Freeform 41"/>
            <p:cNvSpPr>
              <a:spLocks noChangeAspect="1" noEditPoints="1"/>
            </p:cNvSpPr>
            <p:nvPr/>
          </p:nvSpPr>
          <p:spPr bwMode="black">
            <a:xfrm>
              <a:off x="5099" y="4035"/>
              <a:ext cx="88" cy="84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5" y="45"/>
                </a:cxn>
                <a:cxn ang="0">
                  <a:pos x="37" y="86"/>
                </a:cxn>
                <a:cxn ang="0">
                  <a:pos x="81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1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66" name="Freeform 42"/>
            <p:cNvSpPr>
              <a:spLocks noChangeAspect="1" noEditPoints="1"/>
            </p:cNvSpPr>
            <p:nvPr/>
          </p:nvSpPr>
          <p:spPr bwMode="black">
            <a:xfrm>
              <a:off x="5472" y="4035"/>
              <a:ext cx="87" cy="84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6" y="86"/>
                </a:cxn>
                <a:cxn ang="0">
                  <a:pos x="80" y="63"/>
                </a:cxn>
                <a:cxn ang="0">
                  <a:pos x="63" y="55"/>
                </a:cxn>
                <a:cxn ang="0">
                  <a:pos x="41" y="68"/>
                </a:cxn>
                <a:cxn ang="0">
                  <a:pos x="49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49" y="18"/>
                </a:cxn>
              </a:cxnLst>
              <a:rect l="0" t="0" r="r" b="b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67" name="Freeform 43"/>
            <p:cNvSpPr>
              <a:spLocks noChangeAspect="1"/>
            </p:cNvSpPr>
            <p:nvPr/>
          </p:nvSpPr>
          <p:spPr bwMode="black">
            <a:xfrm>
              <a:off x="5265" y="4035"/>
              <a:ext cx="84" cy="84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44" y="67"/>
                </a:cxn>
                <a:cxn ang="0">
                  <a:pos x="30" y="43"/>
                </a:cxn>
                <a:cxn ang="0">
                  <a:pos x="53" y="19"/>
                </a:cxn>
                <a:cxn ang="0">
                  <a:pos x="67" y="31"/>
                </a:cxn>
                <a:cxn ang="0">
                  <a:pos x="86" y="19"/>
                </a:cxn>
                <a:cxn ang="0">
                  <a:pos x="54" y="0"/>
                </a:cxn>
                <a:cxn ang="0">
                  <a:pos x="5" y="43"/>
                </a:cxn>
                <a:cxn ang="0">
                  <a:pos x="38" y="86"/>
                </a:cxn>
                <a:cxn ang="0">
                  <a:pos x="79" y="64"/>
                </a:cxn>
                <a:cxn ang="0">
                  <a:pos x="63" y="56"/>
                </a:cxn>
              </a:cxnLst>
              <a:rect l="0" t="0" r="r" b="b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13868" name="Freeform 44"/>
            <p:cNvSpPr>
              <a:spLocks noChangeAspect="1"/>
            </p:cNvSpPr>
            <p:nvPr/>
          </p:nvSpPr>
          <p:spPr bwMode="black">
            <a:xfrm>
              <a:off x="5180" y="4035"/>
              <a:ext cx="90" cy="84"/>
            </a:xfrm>
            <a:custGeom>
              <a:avLst/>
              <a:gdLst/>
              <a:ahLst/>
              <a:cxnLst>
                <a:cxn ang="0">
                  <a:pos x="38" y="24"/>
                </a:cxn>
                <a:cxn ang="0">
                  <a:pos x="49" y="18"/>
                </a:cxn>
                <a:cxn ang="0">
                  <a:pos x="70" y="26"/>
                </a:cxn>
                <a:cxn ang="0">
                  <a:pos x="90" y="14"/>
                </a:cxn>
                <a:cxn ang="0">
                  <a:pos x="54" y="0"/>
                </a:cxn>
                <a:cxn ang="0">
                  <a:pos x="14" y="29"/>
                </a:cxn>
                <a:cxn ang="0">
                  <a:pos x="56" y="60"/>
                </a:cxn>
                <a:cxn ang="0">
                  <a:pos x="41" y="68"/>
                </a:cxn>
                <a:cxn ang="0">
                  <a:pos x="18" y="57"/>
                </a:cxn>
                <a:cxn ang="0">
                  <a:pos x="0" y="68"/>
                </a:cxn>
                <a:cxn ang="0">
                  <a:pos x="37" y="86"/>
                </a:cxn>
                <a:cxn ang="0">
                  <a:pos x="80" y="57"/>
                </a:cxn>
                <a:cxn ang="0">
                  <a:pos x="38" y="24"/>
                </a:cxn>
              </a:cxnLst>
              <a:rect l="0" t="0" r="r" b="b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1613869" name="Rectangle 45"/>
          <p:cNvSpPr>
            <a:spLocks noChangeArrowheads="1"/>
          </p:cNvSpPr>
          <p:nvPr/>
        </p:nvSpPr>
        <p:spPr bwMode="auto">
          <a:xfrm rot="-2700000">
            <a:off x="1792288" y="1254125"/>
            <a:ext cx="728662" cy="728663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13870" name="Rectangle 46"/>
          <p:cNvSpPr>
            <a:spLocks noChangeArrowheads="1"/>
          </p:cNvSpPr>
          <p:nvPr/>
        </p:nvSpPr>
        <p:spPr bwMode="auto">
          <a:xfrm rot="-2700000">
            <a:off x="2933700" y="1123950"/>
            <a:ext cx="407988" cy="40798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" y="4629150"/>
            <a:ext cx="7219950" cy="566738"/>
          </a:xfrm>
          <a:ln w="9525"/>
        </p:spPr>
        <p:txBody>
          <a:bodyPr/>
          <a:lstStyle/>
          <a:p>
            <a:pPr eaLnBrk="1" hangingPunct="1"/>
            <a:r>
              <a:rPr lang="pl-PL" sz="2800" dirty="0" smtClean="0"/>
              <a:t>eTPU </a:t>
            </a:r>
            <a:r>
              <a:rPr lang="en-US" sz="2800" dirty="0" smtClean="0"/>
              <a:t>Resolver Fault </a:t>
            </a:r>
            <a:r>
              <a:rPr lang="de-DE" sz="2800" dirty="0" smtClean="0"/>
              <a:t>Diagnostics</a:t>
            </a:r>
            <a:endParaRPr lang="en-US" sz="2800" dirty="0" smtClean="0"/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192088" y="5711825"/>
            <a:ext cx="644207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ct val="3000"/>
              </a:spcAft>
              <a:buSzPct val="80000"/>
              <a:buFont typeface="Arial" pitchFamily="34" charset="0"/>
              <a:buNone/>
            </a:pPr>
            <a:r>
              <a:rPr lang="en-US" b="1" dirty="0" smtClean="0"/>
              <a:t>Milan </a:t>
            </a:r>
            <a:r>
              <a:rPr lang="en-US" b="1" dirty="0"/>
              <a:t>Brejl</a:t>
            </a:r>
          </a:p>
          <a:p>
            <a:pPr>
              <a:spcAft>
                <a:spcPct val="3000"/>
              </a:spcAft>
              <a:buSzPct val="80000"/>
              <a:buFont typeface="Arial" pitchFamily="34" charset="0"/>
              <a:buNone/>
            </a:pPr>
            <a:r>
              <a:rPr lang="en-US" dirty="0"/>
              <a:t>System Application </a:t>
            </a:r>
            <a:r>
              <a:rPr lang="en-US" dirty="0" smtClean="0"/>
              <a:t>Engineer, </a:t>
            </a:r>
            <a:r>
              <a:rPr lang="en-US" dirty="0" err="1"/>
              <a:t>Roznov</a:t>
            </a:r>
            <a:r>
              <a:rPr lang="en-US" dirty="0"/>
              <a:t> CSC, Czech Republic</a:t>
            </a:r>
          </a:p>
          <a:p>
            <a:pPr>
              <a:spcAft>
                <a:spcPct val="3000"/>
              </a:spcAft>
              <a:buSzPct val="80000"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1.1a REZ_GEN Open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2484" y="830280"/>
            <a:ext cx="4477893" cy="205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756" y="2874839"/>
            <a:ext cx="4438460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3154" y="2874839"/>
            <a:ext cx="4447223" cy="205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564" y="830280"/>
            <a:ext cx="4434078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47264" y="4962417"/>
          <a:ext cx="8842623" cy="884620"/>
        </p:xfrm>
        <a:graphic>
          <a:graphicData uri="http://schemas.openxmlformats.org/drawingml/2006/table">
            <a:tbl>
              <a:tblPr/>
              <a:tblGrid>
                <a:gridCol w="296979"/>
                <a:gridCol w="1629934"/>
                <a:gridCol w="324605"/>
                <a:gridCol w="324605"/>
                <a:gridCol w="324605"/>
                <a:gridCol w="324605"/>
                <a:gridCol w="324605"/>
                <a:gridCol w="324605"/>
                <a:gridCol w="324605"/>
                <a:gridCol w="324605"/>
                <a:gridCol w="524895"/>
                <a:gridCol w="524895"/>
                <a:gridCol w="524895"/>
                <a:gridCol w="524895"/>
                <a:gridCol w="616981"/>
                <a:gridCol w="616981"/>
                <a:gridCol w="488059"/>
                <a:gridCol w="497269"/>
              </a:tblGrid>
              <a:tr h="212051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72" marR="4772" marT="4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nit </a:t>
                      </a:r>
                      <a:r>
                        <a:rPr lang="cs-CZ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Circle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518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72" marR="4772" marT="47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12051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1.1a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REZ_GEN Wire(or pin) open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wrong</a:t>
                      </a:r>
                    </a:p>
                  </a:txBody>
                  <a:tcPr marL="4772" marR="4772" marT="47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1.1</a:t>
            </a:r>
            <a:r>
              <a:rPr lang="cs-CZ" dirty="0" smtClean="0"/>
              <a:t>b</a:t>
            </a:r>
            <a:r>
              <a:rPr lang="en-US" dirty="0" smtClean="0"/>
              <a:t> REZ_GEN </a:t>
            </a:r>
            <a:r>
              <a:rPr lang="cs-CZ" dirty="0" smtClean="0"/>
              <a:t>Short to GND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4054" y="830280"/>
            <a:ext cx="4486656" cy="205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564" y="2863433"/>
            <a:ext cx="4464749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2250" y="2859051"/>
            <a:ext cx="4438460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564" y="830280"/>
            <a:ext cx="4434078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36988" y="4993241"/>
          <a:ext cx="8883721" cy="881254"/>
        </p:xfrm>
        <a:graphic>
          <a:graphicData uri="http://schemas.openxmlformats.org/drawingml/2006/table">
            <a:tbl>
              <a:tblPr/>
              <a:tblGrid>
                <a:gridCol w="297740"/>
                <a:gridCol w="1634106"/>
                <a:gridCol w="325436"/>
                <a:gridCol w="325436"/>
                <a:gridCol w="325436"/>
                <a:gridCol w="325436"/>
                <a:gridCol w="325436"/>
                <a:gridCol w="325436"/>
                <a:gridCol w="325436"/>
                <a:gridCol w="325436"/>
                <a:gridCol w="526238"/>
                <a:gridCol w="526238"/>
                <a:gridCol w="526238"/>
                <a:gridCol w="526238"/>
                <a:gridCol w="618560"/>
                <a:gridCol w="618560"/>
                <a:gridCol w="489309"/>
                <a:gridCol w="517006"/>
              </a:tblGrid>
              <a:tr h="137289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 Circle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653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23088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1.1b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REZ_GEN Wire(or pin) short to GND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wrong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1.</a:t>
            </a:r>
            <a:r>
              <a:rPr lang="cs-CZ" dirty="0" smtClean="0"/>
              <a:t>2</a:t>
            </a:r>
            <a:r>
              <a:rPr lang="en-US" dirty="0" smtClean="0"/>
              <a:t>a </a:t>
            </a:r>
            <a:r>
              <a:rPr lang="cs-CZ" dirty="0" smtClean="0"/>
              <a:t>SIN Open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744" y="771982"/>
            <a:ext cx="4434078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9983" y="764464"/>
            <a:ext cx="4477893" cy="2054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9780" y="2792960"/>
            <a:ext cx="4464749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9204" y="2775794"/>
            <a:ext cx="4442841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47263" y="4849402"/>
          <a:ext cx="8852896" cy="997413"/>
        </p:xfrm>
        <a:graphic>
          <a:graphicData uri="http://schemas.openxmlformats.org/drawingml/2006/table">
            <a:tbl>
              <a:tblPr/>
              <a:tblGrid>
                <a:gridCol w="296707"/>
                <a:gridCol w="1628436"/>
                <a:gridCol w="324307"/>
                <a:gridCol w="324307"/>
                <a:gridCol w="324307"/>
                <a:gridCol w="324307"/>
                <a:gridCol w="324307"/>
                <a:gridCol w="324307"/>
                <a:gridCol w="324307"/>
                <a:gridCol w="324307"/>
                <a:gridCol w="524412"/>
                <a:gridCol w="524412"/>
                <a:gridCol w="524412"/>
                <a:gridCol w="524412"/>
                <a:gridCol w="616413"/>
                <a:gridCol w="616413"/>
                <a:gridCol w="487611"/>
                <a:gridCol w="515212"/>
              </a:tblGrid>
              <a:tr h="241580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 Circle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253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41580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1.2a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 Wire(or pin) open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wrong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1.</a:t>
            </a:r>
            <a:r>
              <a:rPr lang="cs-CZ" dirty="0" smtClean="0"/>
              <a:t>2b</a:t>
            </a:r>
            <a:r>
              <a:rPr lang="en-US" dirty="0" smtClean="0"/>
              <a:t> </a:t>
            </a:r>
            <a:r>
              <a:rPr lang="cs-CZ" dirty="0" smtClean="0"/>
              <a:t>SIN Short to GND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469" y="750017"/>
            <a:ext cx="4438460" cy="205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8163" y="750017"/>
            <a:ext cx="4482275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469" y="2776862"/>
            <a:ext cx="4447223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5264" y="2766589"/>
            <a:ext cx="4434078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6989" y="4859675"/>
          <a:ext cx="8883720" cy="987140"/>
        </p:xfrm>
        <a:graphic>
          <a:graphicData uri="http://schemas.openxmlformats.org/drawingml/2006/table">
            <a:tbl>
              <a:tblPr/>
              <a:tblGrid>
                <a:gridCol w="297740"/>
                <a:gridCol w="1634106"/>
                <a:gridCol w="325436"/>
                <a:gridCol w="325436"/>
                <a:gridCol w="325436"/>
                <a:gridCol w="325436"/>
                <a:gridCol w="325436"/>
                <a:gridCol w="325436"/>
                <a:gridCol w="325436"/>
                <a:gridCol w="325436"/>
                <a:gridCol w="526238"/>
                <a:gridCol w="526238"/>
                <a:gridCol w="526238"/>
                <a:gridCol w="526238"/>
                <a:gridCol w="618560"/>
                <a:gridCol w="618560"/>
                <a:gridCol w="489308"/>
                <a:gridCol w="517006"/>
              </a:tblGrid>
              <a:tr h="23909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 Circle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956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3909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1.2b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 Wire(or pin) short to GND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+/- 35deg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995453" y="4461018"/>
            <a:ext cx="685800" cy="314325"/>
          </a:xfrm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1.</a:t>
            </a:r>
            <a:r>
              <a:rPr lang="cs-CZ" dirty="0" smtClean="0"/>
              <a:t>3</a:t>
            </a:r>
            <a:r>
              <a:rPr lang="en-US" dirty="0" smtClean="0"/>
              <a:t>a </a:t>
            </a:r>
            <a:r>
              <a:rPr lang="cs-CZ" dirty="0" smtClean="0"/>
              <a:t>REFSIN Open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290" y="773400"/>
            <a:ext cx="4547997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2547" y="758362"/>
            <a:ext cx="4477893" cy="205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290" y="2780427"/>
            <a:ext cx="4429697" cy="203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7599" y="2767282"/>
            <a:ext cx="4442841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36989" y="4869952"/>
          <a:ext cx="8883720" cy="987137"/>
        </p:xfrm>
        <a:graphic>
          <a:graphicData uri="http://schemas.openxmlformats.org/drawingml/2006/table">
            <a:tbl>
              <a:tblPr/>
              <a:tblGrid>
                <a:gridCol w="297740"/>
                <a:gridCol w="1634106"/>
                <a:gridCol w="325436"/>
                <a:gridCol w="325436"/>
                <a:gridCol w="325436"/>
                <a:gridCol w="325436"/>
                <a:gridCol w="325436"/>
                <a:gridCol w="325436"/>
                <a:gridCol w="325436"/>
                <a:gridCol w="325436"/>
                <a:gridCol w="526238"/>
                <a:gridCol w="526238"/>
                <a:gridCol w="526238"/>
                <a:gridCol w="526238"/>
                <a:gridCol w="618560"/>
                <a:gridCol w="618560"/>
                <a:gridCol w="489308"/>
                <a:gridCol w="517006"/>
              </a:tblGrid>
              <a:tr h="239091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 Circle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955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39091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1.3a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REFSIN Wire(or pin) open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wrong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05727" y="4491840"/>
            <a:ext cx="685800" cy="314325"/>
          </a:xfrm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1.</a:t>
            </a:r>
            <a:r>
              <a:rPr lang="cs-CZ" dirty="0" smtClean="0"/>
              <a:t>3b</a:t>
            </a:r>
            <a:r>
              <a:rPr lang="en-US" dirty="0" smtClean="0"/>
              <a:t> </a:t>
            </a:r>
            <a:r>
              <a:rPr lang="cs-CZ" dirty="0" smtClean="0"/>
              <a:t>REFSIN Short to GND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564" y="759111"/>
            <a:ext cx="4442841" cy="205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0073" y="762373"/>
            <a:ext cx="4460367" cy="203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564" y="2802486"/>
            <a:ext cx="4442841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1980" y="2802486"/>
            <a:ext cx="4438460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36989" y="4900773"/>
          <a:ext cx="8883720" cy="956316"/>
        </p:xfrm>
        <a:graphic>
          <a:graphicData uri="http://schemas.openxmlformats.org/drawingml/2006/table">
            <a:tbl>
              <a:tblPr/>
              <a:tblGrid>
                <a:gridCol w="297740"/>
                <a:gridCol w="1634106"/>
                <a:gridCol w="325436"/>
                <a:gridCol w="325436"/>
                <a:gridCol w="325436"/>
                <a:gridCol w="325436"/>
                <a:gridCol w="325436"/>
                <a:gridCol w="325436"/>
                <a:gridCol w="325436"/>
                <a:gridCol w="325436"/>
                <a:gridCol w="526238"/>
                <a:gridCol w="526238"/>
                <a:gridCol w="526238"/>
                <a:gridCol w="526238"/>
                <a:gridCol w="618560"/>
                <a:gridCol w="618560"/>
                <a:gridCol w="489308"/>
                <a:gridCol w="517006"/>
              </a:tblGrid>
              <a:tr h="231626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 Circle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064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31626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1.3b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REFSIN Wire(or pin) short to GND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+/- 35deg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15999" y="4502114"/>
            <a:ext cx="685800" cy="314325"/>
          </a:xfrm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2.1 Shortcut REZ_GEN and SIN</a:t>
            </a:r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36" y="788436"/>
            <a:ext cx="4434078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7474" y="788436"/>
            <a:ext cx="4473512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836" y="2808378"/>
            <a:ext cx="4434078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6908" y="2812760"/>
            <a:ext cx="4434078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7263" y="4982966"/>
          <a:ext cx="8863170" cy="863849"/>
        </p:xfrm>
        <a:graphic>
          <a:graphicData uri="http://schemas.openxmlformats.org/drawingml/2006/table">
            <a:tbl>
              <a:tblPr/>
              <a:tblGrid>
                <a:gridCol w="297051"/>
                <a:gridCol w="1630326"/>
                <a:gridCol w="324683"/>
                <a:gridCol w="324683"/>
                <a:gridCol w="324683"/>
                <a:gridCol w="324683"/>
                <a:gridCol w="324683"/>
                <a:gridCol w="324683"/>
                <a:gridCol w="324683"/>
                <a:gridCol w="324683"/>
                <a:gridCol w="525021"/>
                <a:gridCol w="525021"/>
                <a:gridCol w="525021"/>
                <a:gridCol w="525021"/>
                <a:gridCol w="617129"/>
                <a:gridCol w="617129"/>
                <a:gridCol w="488177"/>
                <a:gridCol w="515810"/>
              </a:tblGrid>
              <a:tr h="209230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 Circle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389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09230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REZ_GEN and 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wrong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2.2 Shortcut REZ_GEN and REFSIN</a:t>
            </a: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38" y="798711"/>
            <a:ext cx="4434078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1310" y="782924"/>
            <a:ext cx="4469130" cy="203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838" y="2808379"/>
            <a:ext cx="4438460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0743" y="2808379"/>
            <a:ext cx="4429697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47263" y="4900774"/>
          <a:ext cx="8873447" cy="934948"/>
        </p:xfrm>
        <a:graphic>
          <a:graphicData uri="http://schemas.openxmlformats.org/drawingml/2006/table">
            <a:tbl>
              <a:tblPr/>
              <a:tblGrid>
                <a:gridCol w="297396"/>
                <a:gridCol w="1632216"/>
                <a:gridCol w="325060"/>
                <a:gridCol w="325060"/>
                <a:gridCol w="325060"/>
                <a:gridCol w="325060"/>
                <a:gridCol w="325060"/>
                <a:gridCol w="325060"/>
                <a:gridCol w="325060"/>
                <a:gridCol w="325060"/>
                <a:gridCol w="525629"/>
                <a:gridCol w="525629"/>
                <a:gridCol w="525629"/>
                <a:gridCol w="525629"/>
                <a:gridCol w="617844"/>
                <a:gridCol w="617844"/>
                <a:gridCol w="488743"/>
                <a:gridCol w="516408"/>
              </a:tblGrid>
              <a:tr h="171745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 Circle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219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34984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REZ_GEN and REFSIN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wrong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2.5 Shortcut SIN and REFSIN</a:t>
            </a: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124" y="736711"/>
            <a:ext cx="4495419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2625" y="720451"/>
            <a:ext cx="4464749" cy="203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124" y="2735172"/>
            <a:ext cx="4434078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7677" y="2739553"/>
            <a:ext cx="4429697" cy="203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36989" y="4828854"/>
          <a:ext cx="8883720" cy="997413"/>
        </p:xfrm>
        <a:graphic>
          <a:graphicData uri="http://schemas.openxmlformats.org/drawingml/2006/table">
            <a:tbl>
              <a:tblPr/>
              <a:tblGrid>
                <a:gridCol w="297740"/>
                <a:gridCol w="1634106"/>
                <a:gridCol w="325436"/>
                <a:gridCol w="325436"/>
                <a:gridCol w="325436"/>
                <a:gridCol w="325436"/>
                <a:gridCol w="325436"/>
                <a:gridCol w="325436"/>
                <a:gridCol w="325436"/>
                <a:gridCol w="325436"/>
                <a:gridCol w="526238"/>
                <a:gridCol w="526238"/>
                <a:gridCol w="526238"/>
                <a:gridCol w="526238"/>
                <a:gridCol w="618560"/>
                <a:gridCol w="618560"/>
                <a:gridCol w="489308"/>
                <a:gridCol w="517006"/>
              </a:tblGrid>
              <a:tr h="241580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 Circle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253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41580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SIN and REFSIN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wrong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2.7 Shortcut SIN and COS</a:t>
            </a: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018" y="732302"/>
            <a:ext cx="4429697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5141" y="716517"/>
            <a:ext cx="4464749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018" y="2751116"/>
            <a:ext cx="4434078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47049" y="2755497"/>
            <a:ext cx="4442841" cy="203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6989" y="4859677"/>
          <a:ext cx="8852896" cy="966589"/>
        </p:xfrm>
        <a:graphic>
          <a:graphicData uri="http://schemas.openxmlformats.org/drawingml/2006/table">
            <a:tbl>
              <a:tblPr/>
              <a:tblGrid>
                <a:gridCol w="296707"/>
                <a:gridCol w="1628436"/>
                <a:gridCol w="324307"/>
                <a:gridCol w="324307"/>
                <a:gridCol w="324307"/>
                <a:gridCol w="324307"/>
                <a:gridCol w="324307"/>
                <a:gridCol w="324307"/>
                <a:gridCol w="324307"/>
                <a:gridCol w="324307"/>
                <a:gridCol w="524412"/>
                <a:gridCol w="524412"/>
                <a:gridCol w="524412"/>
                <a:gridCol w="524412"/>
                <a:gridCol w="616413"/>
                <a:gridCol w="616413"/>
                <a:gridCol w="487611"/>
                <a:gridCol w="515212"/>
              </a:tblGrid>
              <a:tr h="234114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 Circle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361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34114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SIN and 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+/- 10deg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3" y="2147299"/>
            <a:ext cx="7772400" cy="2259602"/>
          </a:xfrm>
        </p:spPr>
        <p:txBody>
          <a:bodyPr anchor="t" anchorCtr="0"/>
          <a:lstStyle/>
          <a:p>
            <a:pPr algn="ctr"/>
            <a:r>
              <a:rPr lang="en-US" sz="3200" dirty="0" smtClean="0"/>
              <a:t>Approach to </a:t>
            </a:r>
            <a:r>
              <a:rPr lang="en-US" sz="3200" dirty="0" err="1" smtClean="0"/>
              <a:t>eTPU</a:t>
            </a:r>
            <a:r>
              <a:rPr lang="en-US" sz="3200" dirty="0" smtClean="0"/>
              <a:t> Resolver Diagnostics</a:t>
            </a:r>
            <a:endParaRPr lang="cs-CZ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42229F-021B-4D78-96BA-CED0C39DCB2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2.8 Shortcut SIN and REFCOS</a:t>
            </a:r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290" y="721280"/>
            <a:ext cx="4429697" cy="203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5691" y="711005"/>
            <a:ext cx="4464749" cy="203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290" y="2734949"/>
            <a:ext cx="4429697" cy="203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7599" y="2726186"/>
            <a:ext cx="4442841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36989" y="4828854"/>
          <a:ext cx="8873447" cy="997413"/>
        </p:xfrm>
        <a:graphic>
          <a:graphicData uri="http://schemas.openxmlformats.org/drawingml/2006/table">
            <a:tbl>
              <a:tblPr/>
              <a:tblGrid>
                <a:gridCol w="297396"/>
                <a:gridCol w="1632216"/>
                <a:gridCol w="325060"/>
                <a:gridCol w="325060"/>
                <a:gridCol w="325060"/>
                <a:gridCol w="325060"/>
                <a:gridCol w="325060"/>
                <a:gridCol w="325060"/>
                <a:gridCol w="325060"/>
                <a:gridCol w="325060"/>
                <a:gridCol w="525629"/>
                <a:gridCol w="525629"/>
                <a:gridCol w="525629"/>
                <a:gridCol w="525629"/>
                <a:gridCol w="617844"/>
                <a:gridCol w="617844"/>
                <a:gridCol w="488743"/>
                <a:gridCol w="516408"/>
              </a:tblGrid>
              <a:tr h="241580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 Circle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253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41580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SIN and REFCOS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- 15deg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2.</a:t>
            </a:r>
            <a:r>
              <a:rPr lang="cs-CZ" dirty="0" smtClean="0"/>
              <a:t>10</a:t>
            </a:r>
            <a:r>
              <a:rPr lang="en-US" dirty="0" smtClean="0"/>
              <a:t> Shortcut </a:t>
            </a:r>
            <a:r>
              <a:rPr lang="cs-CZ" dirty="0" smtClean="0"/>
              <a:t>REF</a:t>
            </a:r>
            <a:r>
              <a:rPr lang="en-US" dirty="0" smtClean="0"/>
              <a:t>SIN and REFCOS</a:t>
            </a: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562" y="763125"/>
            <a:ext cx="4447223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130" y="752102"/>
            <a:ext cx="4469130" cy="203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562" y="2802487"/>
            <a:ext cx="4429697" cy="204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7182" y="2798105"/>
            <a:ext cx="4434078" cy="20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6989" y="4899487"/>
          <a:ext cx="8863170" cy="940606"/>
        </p:xfrm>
        <a:graphic>
          <a:graphicData uri="http://schemas.openxmlformats.org/drawingml/2006/table">
            <a:tbl>
              <a:tblPr/>
              <a:tblGrid>
                <a:gridCol w="297051"/>
                <a:gridCol w="1630326"/>
                <a:gridCol w="324683"/>
                <a:gridCol w="324683"/>
                <a:gridCol w="324683"/>
                <a:gridCol w="324683"/>
                <a:gridCol w="324683"/>
                <a:gridCol w="324683"/>
                <a:gridCol w="324683"/>
                <a:gridCol w="324683"/>
                <a:gridCol w="525021"/>
                <a:gridCol w="525021"/>
                <a:gridCol w="525021"/>
                <a:gridCol w="525021"/>
                <a:gridCol w="617129"/>
                <a:gridCol w="617129"/>
                <a:gridCol w="488177"/>
                <a:gridCol w="515810"/>
              </a:tblGrid>
              <a:tr h="211436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 Circle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Calculated </a:t>
                      </a:r>
                      <a:b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Angle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87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77797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REFSIN and REFCOS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+/- 8deg</a:t>
                      </a:r>
                    </a:p>
                  </a:txBody>
                  <a:tcPr marL="4763" marR="4763" marT="4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Decoding Faults from Diagnostic Results - Summary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42229F-021B-4D78-96BA-CED0C39DCB2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626830" y="955495"/>
          <a:ext cx="2373331" cy="971550"/>
        </p:xfrm>
        <a:graphic>
          <a:graphicData uri="http://schemas.openxmlformats.org/drawingml/2006/table">
            <a:tbl>
              <a:tblPr/>
              <a:tblGrid>
                <a:gridCol w="606436"/>
                <a:gridCol w="1766895"/>
              </a:tblGrid>
              <a:tr h="102514"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Diagnostic results: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0251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 result is True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51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 result is </a:t>
                      </a:r>
                      <a:r>
                        <a:rPr lang="cs-CZ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alse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51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 result is not applicable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58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 result indicates correctness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58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 result indicates incorrectness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143834" y="955496"/>
          <a:ext cx="6339154" cy="4799547"/>
        </p:xfrm>
        <a:graphic>
          <a:graphicData uri="http://schemas.openxmlformats.org/drawingml/2006/table">
            <a:tbl>
              <a:tblPr/>
              <a:tblGrid>
                <a:gridCol w="305500"/>
                <a:gridCol w="665557"/>
                <a:gridCol w="1931207"/>
                <a:gridCol w="229126"/>
                <a:gridCol w="229126"/>
                <a:gridCol w="229126"/>
                <a:gridCol w="229126"/>
                <a:gridCol w="229126"/>
                <a:gridCol w="229126"/>
                <a:gridCol w="229126"/>
                <a:gridCol w="229126"/>
                <a:gridCol w="229126"/>
                <a:gridCol w="229126"/>
                <a:gridCol w="229126"/>
                <a:gridCol w="229126"/>
                <a:gridCol w="229126"/>
                <a:gridCol w="229126"/>
                <a:gridCol w="229126"/>
              </a:tblGrid>
              <a:tr h="151955">
                <a:tc gridSpan="3"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Diagnostics and Fault Decoding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Means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U.Circle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1460"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Fault Case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Decode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  <a:r>
                        <a:rPr lang="cs-CZ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Fault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SINA_ZERO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SINA_POS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SINA_NEG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SINA_AMPL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COSA_ZERO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COSA_POS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COSA_NEG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COSA_AMPL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SIN_MEAN_POS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SIN_MEAN_NEG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COS_MEAN_POS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COS_MEAN_NEG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UNIT_CIRCLE_MIN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UNIT_CIRCLE_MAX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OBSERVER_ERROR</a:t>
                      </a:r>
                    </a:p>
                  </a:txBody>
                  <a:tcPr marL="6825" marR="6825" marT="682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1.1a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0x00010000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REZ_GEN Wire(or pin) open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1.1b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0x00010000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REZ_GEN Wire(or pin) short to GND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1.2a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0x00001000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 Wire(or pin) open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1.2b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0x00004000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 Wire(or pin) short to GND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1.3a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0x00001000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REFSIN Wire(or pin) open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1.3b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0x00004000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REFSIN Wire(or pin) short to GND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1.4a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0x00002000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 Wire(or pin) open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1.4b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0x00008000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 Wire(or pin) short to GND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1.5a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0x00002000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REFCOS Wire(or pin) open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1.5b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0x00008000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REFCOS Wire(or pin) short to GND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55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0x00000010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REZ_GEN and SIN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0x00000010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REZ_GEN and REFSIN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0x00000020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REZ_GEN and COS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0x00000020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REZ_GEN and REFCOS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0x00000040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SIN and REFSIN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0x00000080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COS and REFCOS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0x00000100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SIN and COS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0x00000200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SIN and REFCOS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0x00000400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COS and REFSIN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0x00000800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between REFSIN and REFCOS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55"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0x00000004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Plausability check of SIN_POS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0x00000008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Plausability check of COS_POS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02"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cs-CZ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0x00000002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Rationality check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55"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25" marR="6825" marT="68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63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0x00000001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Dynamics error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825" marR="6825" marT="68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3" y="2147299"/>
            <a:ext cx="7772400" cy="2259602"/>
          </a:xfrm>
        </p:spPr>
        <p:txBody>
          <a:bodyPr anchor="t" anchorCtr="0"/>
          <a:lstStyle/>
          <a:p>
            <a:pPr algn="ctr"/>
            <a:r>
              <a:rPr lang="en-US" sz="3200" dirty="0" smtClean="0"/>
              <a:t>New API Functions</a:t>
            </a:r>
          </a:p>
          <a:p>
            <a:pPr algn="ctr"/>
            <a:r>
              <a:rPr lang="en-US" sz="2800" dirty="0" smtClean="0"/>
              <a:t>(</a:t>
            </a:r>
            <a:r>
              <a:rPr lang="en-US" sz="2800" dirty="0" err="1" smtClean="0"/>
              <a:t>eTPU</a:t>
            </a:r>
            <a:r>
              <a:rPr lang="en-US" sz="2800" dirty="0" smtClean="0"/>
              <a:t> – CPU </a:t>
            </a:r>
            <a:r>
              <a:rPr lang="en-US" sz="2800" dirty="0" smtClean="0"/>
              <a:t>Interface)</a:t>
            </a:r>
            <a:endParaRPr lang="cs-CZ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42229F-021B-4D78-96BA-CED0C39DCB2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RSLV API Functions</a:t>
            </a:r>
            <a:endParaRPr lang="cs-C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cs-CZ" dirty="0" smtClean="0"/>
              <a:t>urn </a:t>
            </a:r>
            <a:r>
              <a:rPr lang="en-US" dirty="0" smtClean="0"/>
              <a:t>diagnostics O</a:t>
            </a:r>
            <a:r>
              <a:rPr lang="cs-CZ" dirty="0" smtClean="0"/>
              <a:t>n/</a:t>
            </a:r>
            <a:r>
              <a:rPr lang="en-US" dirty="0" smtClean="0"/>
              <a:t>O</a:t>
            </a:r>
            <a:r>
              <a:rPr lang="cs-CZ" dirty="0" smtClean="0"/>
              <a:t>ff</a:t>
            </a:r>
            <a:endParaRPr lang="en-US" dirty="0" smtClean="0"/>
          </a:p>
          <a:p>
            <a:pPr lvl="1"/>
            <a:r>
              <a:rPr lang="cs-CZ" dirty="0" smtClean="0">
                <a:latin typeface="Courier New" pitchFamily="49" charset="0"/>
                <a:cs typeface="Courier New" pitchFamily="49" charset="0"/>
              </a:rPr>
              <a:t>void fs_etpu_rslv_diagnostics_on(uint8_t channel)</a:t>
            </a:r>
          </a:p>
          <a:p>
            <a:pPr lvl="1"/>
            <a:r>
              <a:rPr lang="cs-CZ" dirty="0" smtClean="0">
                <a:latin typeface="Courier New" pitchFamily="49" charset="0"/>
                <a:cs typeface="Courier New" pitchFamily="49" charset="0"/>
              </a:rPr>
              <a:t>void fs_etpu_rslv_diagnostics_off(uint8_t channel)</a:t>
            </a:r>
          </a:p>
          <a:p>
            <a:endParaRPr lang="en-US" dirty="0" smtClean="0"/>
          </a:p>
          <a:p>
            <a:r>
              <a:rPr lang="en-US" dirty="0" smtClean="0"/>
              <a:t>R</a:t>
            </a:r>
            <a:r>
              <a:rPr lang="cs-CZ" dirty="0" smtClean="0"/>
              <a:t>ead</a:t>
            </a:r>
            <a:r>
              <a:rPr lang="en-US" dirty="0" smtClean="0"/>
              <a:t> or Clear Resolver</a:t>
            </a:r>
            <a:r>
              <a:rPr lang="cs-CZ" dirty="0" smtClean="0"/>
              <a:t> </a:t>
            </a:r>
            <a:r>
              <a:rPr lang="en-US" dirty="0" smtClean="0"/>
              <a:t>f</a:t>
            </a:r>
            <a:r>
              <a:rPr lang="cs-CZ" dirty="0" smtClean="0"/>
              <a:t>ault</a:t>
            </a:r>
            <a:r>
              <a:rPr lang="en-US" dirty="0" smtClean="0"/>
              <a:t>s</a:t>
            </a:r>
            <a:endParaRPr lang="cs-CZ" dirty="0" smtClean="0"/>
          </a:p>
          <a:p>
            <a:pPr lvl="1"/>
            <a:r>
              <a:rPr lang="cs-CZ" dirty="0" smtClean="0">
                <a:latin typeface="Courier New" pitchFamily="49" charset="0"/>
                <a:cs typeface="Courier New" pitchFamily="49" charset="0"/>
              </a:rPr>
              <a:t>uint32_t fs_etpu_rslv_get_fault(uint8_t channel)</a:t>
            </a:r>
          </a:p>
          <a:p>
            <a:pPr lvl="1"/>
            <a:r>
              <a:rPr lang="cs-CZ" dirty="0" smtClean="0">
                <a:latin typeface="Courier New" pitchFamily="49" charset="0"/>
                <a:cs typeface="Courier New" pitchFamily="49" charset="0"/>
              </a:rPr>
              <a:t>void fs_etpu_rslv_clear_fault(uint8_t channel)</a:t>
            </a:r>
          </a:p>
          <a:p>
            <a:endParaRPr lang="en-US" dirty="0" smtClean="0"/>
          </a:p>
          <a:p>
            <a:r>
              <a:rPr lang="en-US" dirty="0" smtClean="0"/>
              <a:t>R</a:t>
            </a:r>
            <a:r>
              <a:rPr lang="cs-CZ" dirty="0" smtClean="0"/>
              <a:t>ead</a:t>
            </a:r>
            <a:r>
              <a:rPr lang="en-US" dirty="0" smtClean="0"/>
              <a:t> results of </a:t>
            </a:r>
            <a:r>
              <a:rPr lang="en-US" dirty="0" err="1" smtClean="0"/>
              <a:t>eTPU</a:t>
            </a:r>
            <a:r>
              <a:rPr lang="en-US" dirty="0" smtClean="0"/>
              <a:t>-internal</a:t>
            </a:r>
            <a:r>
              <a:rPr lang="cs-CZ" dirty="0" smtClean="0"/>
              <a:t> diagnostic</a:t>
            </a:r>
            <a:r>
              <a:rPr lang="en-US" dirty="0" smtClean="0"/>
              <a:t> tests</a:t>
            </a:r>
            <a:endParaRPr lang="cs-CZ" dirty="0" smtClean="0"/>
          </a:p>
          <a:p>
            <a:pPr lvl="1"/>
            <a:r>
              <a:rPr lang="cs-CZ" sz="1800" dirty="0" smtClean="0">
                <a:latin typeface="Courier New" pitchFamily="49" charset="0"/>
                <a:cs typeface="Courier New" pitchFamily="49" charset="0"/>
              </a:rPr>
              <a:t>uint32_t fs_etpu_rslv_get_diags_actual(uint8_t channel)</a:t>
            </a:r>
          </a:p>
          <a:p>
            <a:pPr lvl="1"/>
            <a:r>
              <a:rPr lang="cs-CZ" sz="1800" dirty="0" smtClean="0">
                <a:latin typeface="Courier New" pitchFamily="49" charset="0"/>
                <a:cs typeface="Courier New" pitchFamily="49" charset="0"/>
              </a:rPr>
              <a:t>uint32_t fs_etpu_rslv_get_diags_cumulative(uint8_t channel)</a:t>
            </a:r>
          </a:p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cs-CZ" dirty="0" smtClean="0"/>
              <a:t>utocalibration </a:t>
            </a:r>
            <a:r>
              <a:rPr lang="cs-CZ" dirty="0" smtClean="0"/>
              <a:t>of dc_offsets and </a:t>
            </a:r>
            <a:r>
              <a:rPr lang="cs-CZ" dirty="0" smtClean="0"/>
              <a:t>gains</a:t>
            </a:r>
            <a:endParaRPr lang="cs-CZ" dirty="0" smtClean="0"/>
          </a:p>
          <a:p>
            <a:pPr lvl="1"/>
            <a:r>
              <a:rPr lang="cs-CZ" dirty="0" smtClean="0">
                <a:latin typeface="Courier New" pitchFamily="49" charset="0"/>
                <a:cs typeface="Courier New" pitchFamily="49" charset="0"/>
              </a:rPr>
              <a:t>uint8_t fs_etpu_rslv_autocalibrate(uint8_t channel</a:t>
            </a:r>
            <a:r>
              <a:rPr lang="cs-CZ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cs-CZ" dirty="0" smtClean="0">
              <a:latin typeface="Courier New" pitchFamily="49" charset="0"/>
              <a:cs typeface="Courier New" pitchFamily="49" charset="0"/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038A06-A2D0-40C6-A351-AEF8B0A54FC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ECE6042-7347-4017-96E1-D2F7EAC0E9FA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2863850" y="2733675"/>
            <a:ext cx="3803650" cy="1101725"/>
            <a:chOff x="1118" y="1322"/>
            <a:chExt cx="3436" cy="902"/>
          </a:xfrm>
        </p:grpSpPr>
        <p:sp>
          <p:nvSpPr>
            <p:cNvPr id="22532" name="Text Box 4"/>
            <p:cNvSpPr txBox="1">
              <a:spLocks noChangeAspect="1" noChangeArrowheads="1"/>
            </p:cNvSpPr>
            <p:nvPr/>
          </p:nvSpPr>
          <p:spPr bwMode="black">
            <a:xfrm>
              <a:off x="3966" y="1674"/>
              <a:ext cx="58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="1"/>
                <a:t>TM</a:t>
              </a:r>
            </a:p>
          </p:txBody>
        </p:sp>
        <p:sp>
          <p:nvSpPr>
            <p:cNvPr id="22533" name="Freeform 5"/>
            <p:cNvSpPr>
              <a:spLocks noChangeAspect="1"/>
            </p:cNvSpPr>
            <p:nvPr/>
          </p:nvSpPr>
          <p:spPr bwMode="black">
            <a:xfrm>
              <a:off x="2688" y="2126"/>
              <a:ext cx="95" cy="98"/>
            </a:xfrm>
            <a:custGeom>
              <a:avLst/>
              <a:gdLst>
                <a:gd name="T0" fmla="*/ 2640 w 29"/>
                <a:gd name="T1" fmla="*/ 7076 h 30"/>
                <a:gd name="T2" fmla="*/ 5313 w 29"/>
                <a:gd name="T3" fmla="*/ 9689 h 30"/>
                <a:gd name="T4" fmla="*/ 7941 w 29"/>
                <a:gd name="T5" fmla="*/ 7843 h 30"/>
                <a:gd name="T6" fmla="*/ 1825 w 29"/>
                <a:gd name="T7" fmla="*/ 2966 h 30"/>
                <a:gd name="T8" fmla="*/ 6427 w 29"/>
                <a:gd name="T9" fmla="*/ 0 h 30"/>
                <a:gd name="T10" fmla="*/ 10581 w 29"/>
                <a:gd name="T11" fmla="*/ 3309 h 30"/>
                <a:gd name="T12" fmla="*/ 8648 w 29"/>
                <a:gd name="T13" fmla="*/ 3766 h 30"/>
                <a:gd name="T14" fmla="*/ 6427 w 29"/>
                <a:gd name="T15" fmla="*/ 1463 h 30"/>
                <a:gd name="T16" fmla="*/ 3800 w 29"/>
                <a:gd name="T17" fmla="*/ 2966 h 30"/>
                <a:gd name="T18" fmla="*/ 9775 w 29"/>
                <a:gd name="T19" fmla="*/ 7843 h 30"/>
                <a:gd name="T20" fmla="*/ 4498 w 29"/>
                <a:gd name="T21" fmla="*/ 11152 h 30"/>
                <a:gd name="T22" fmla="*/ 354 w 29"/>
                <a:gd name="T23" fmla="*/ 7396 h 30"/>
                <a:gd name="T24" fmla="*/ 2640 w 29"/>
                <a:gd name="T25" fmla="*/ 7076 h 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"/>
                <a:gd name="T40" fmla="*/ 0 h 30"/>
                <a:gd name="T41" fmla="*/ 29 w 29"/>
                <a:gd name="T42" fmla="*/ 30 h 3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34" name="Freeform 6"/>
            <p:cNvSpPr>
              <a:spLocks noChangeAspect="1" noEditPoints="1"/>
            </p:cNvSpPr>
            <p:nvPr/>
          </p:nvSpPr>
          <p:spPr bwMode="black">
            <a:xfrm>
              <a:off x="2789" y="2126"/>
              <a:ext cx="96" cy="98"/>
            </a:xfrm>
            <a:custGeom>
              <a:avLst/>
              <a:gdLst>
                <a:gd name="T0" fmla="*/ 2294 w 30"/>
                <a:gd name="T1" fmla="*/ 5922 h 30"/>
                <a:gd name="T2" fmla="*/ 4394 w 30"/>
                <a:gd name="T3" fmla="*/ 9689 h 30"/>
                <a:gd name="T4" fmla="*/ 7763 w 30"/>
                <a:gd name="T5" fmla="*/ 7396 h 30"/>
                <a:gd name="T6" fmla="*/ 9011 w 30"/>
                <a:gd name="T7" fmla="*/ 7396 h 30"/>
                <a:gd name="T8" fmla="*/ 3994 w 30"/>
                <a:gd name="T9" fmla="*/ 11152 h 30"/>
                <a:gd name="T10" fmla="*/ 326 w 30"/>
                <a:gd name="T11" fmla="*/ 5579 h 30"/>
                <a:gd name="T12" fmla="*/ 6093 w 30"/>
                <a:gd name="T13" fmla="*/ 0 h 30"/>
                <a:gd name="T14" fmla="*/ 9770 w 30"/>
                <a:gd name="T15" fmla="*/ 5579 h 30"/>
                <a:gd name="T16" fmla="*/ 9440 w 30"/>
                <a:gd name="T17" fmla="*/ 5922 h 30"/>
                <a:gd name="T18" fmla="*/ 2294 w 30"/>
                <a:gd name="T19" fmla="*/ 5922 h 30"/>
                <a:gd name="T20" fmla="*/ 8058 w 30"/>
                <a:gd name="T21" fmla="*/ 4430 h 30"/>
                <a:gd name="T22" fmla="*/ 5674 w 30"/>
                <a:gd name="T23" fmla="*/ 1463 h 30"/>
                <a:gd name="T24" fmla="*/ 2294 w 30"/>
                <a:gd name="T25" fmla="*/ 4430 h 30"/>
                <a:gd name="T26" fmla="*/ 8058 w 30"/>
                <a:gd name="T27" fmla="*/ 4430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0"/>
                <a:gd name="T43" fmla="*/ 0 h 30"/>
                <a:gd name="T44" fmla="*/ 30 w 30"/>
                <a:gd name="T45" fmla="*/ 30 h 3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35" name="Freeform 7"/>
            <p:cNvSpPr>
              <a:spLocks noChangeAspect="1"/>
            </p:cNvSpPr>
            <p:nvPr/>
          </p:nvSpPr>
          <p:spPr bwMode="black">
            <a:xfrm>
              <a:off x="2893" y="2126"/>
              <a:ext cx="145" cy="95"/>
            </a:xfrm>
            <a:custGeom>
              <a:avLst/>
              <a:gdLst>
                <a:gd name="T0" fmla="*/ 1901 w 44"/>
                <a:gd name="T1" fmla="*/ 354 h 29"/>
                <a:gd name="T2" fmla="*/ 3899 w 44"/>
                <a:gd name="T3" fmla="*/ 354 h 29"/>
                <a:gd name="T4" fmla="*/ 3539 w 44"/>
                <a:gd name="T5" fmla="*/ 1513 h 29"/>
                <a:gd name="T6" fmla="*/ 3539 w 44"/>
                <a:gd name="T7" fmla="*/ 1513 h 29"/>
                <a:gd name="T8" fmla="*/ 6940 w 44"/>
                <a:gd name="T9" fmla="*/ 0 h 29"/>
                <a:gd name="T10" fmla="*/ 10134 w 44"/>
                <a:gd name="T11" fmla="*/ 1825 h 29"/>
                <a:gd name="T12" fmla="*/ 13564 w 44"/>
                <a:gd name="T13" fmla="*/ 0 h 29"/>
                <a:gd name="T14" fmla="*/ 16748 w 44"/>
                <a:gd name="T15" fmla="*/ 3800 h 29"/>
                <a:gd name="T16" fmla="*/ 15215 w 44"/>
                <a:gd name="T17" fmla="*/ 10935 h 29"/>
                <a:gd name="T18" fmla="*/ 13205 w 44"/>
                <a:gd name="T19" fmla="*/ 10935 h 29"/>
                <a:gd name="T20" fmla="*/ 14747 w 44"/>
                <a:gd name="T21" fmla="*/ 3800 h 29"/>
                <a:gd name="T22" fmla="*/ 13205 w 44"/>
                <a:gd name="T23" fmla="*/ 1513 h 29"/>
                <a:gd name="T24" fmla="*/ 10134 w 44"/>
                <a:gd name="T25" fmla="*/ 3800 h 29"/>
                <a:gd name="T26" fmla="*/ 8624 w 44"/>
                <a:gd name="T27" fmla="*/ 10935 h 29"/>
                <a:gd name="T28" fmla="*/ 6624 w 44"/>
                <a:gd name="T29" fmla="*/ 10935 h 29"/>
                <a:gd name="T30" fmla="*/ 8123 w 44"/>
                <a:gd name="T31" fmla="*/ 3800 h 29"/>
                <a:gd name="T32" fmla="*/ 6624 w 44"/>
                <a:gd name="T33" fmla="*/ 1513 h 29"/>
                <a:gd name="T34" fmla="*/ 3075 w 44"/>
                <a:gd name="T35" fmla="*/ 3800 h 29"/>
                <a:gd name="T36" fmla="*/ 1901 w 44"/>
                <a:gd name="T37" fmla="*/ 10935 h 29"/>
                <a:gd name="T38" fmla="*/ 0 w 44"/>
                <a:gd name="T39" fmla="*/ 10935 h 29"/>
                <a:gd name="T40" fmla="*/ 1901 w 44"/>
                <a:gd name="T41" fmla="*/ 354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29"/>
                <a:gd name="T65" fmla="*/ 44 w 44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36" name="Freeform 8"/>
            <p:cNvSpPr>
              <a:spLocks noChangeAspect="1" noEditPoints="1"/>
            </p:cNvSpPr>
            <p:nvPr/>
          </p:nvSpPr>
          <p:spPr bwMode="black">
            <a:xfrm>
              <a:off x="3046" y="2082"/>
              <a:ext cx="44" cy="139"/>
            </a:xfrm>
            <a:custGeom>
              <a:avLst/>
              <a:gdLst>
                <a:gd name="T0" fmla="*/ 140 w 26"/>
                <a:gd name="T1" fmla="*/ 330 h 86"/>
                <a:gd name="T2" fmla="*/ 281 w 26"/>
                <a:gd name="T3" fmla="*/ 330 h 86"/>
                <a:gd name="T4" fmla="*/ 117 w 26"/>
                <a:gd name="T5" fmla="*/ 950 h 86"/>
                <a:gd name="T6" fmla="*/ 0 w 26"/>
                <a:gd name="T7" fmla="*/ 950 h 86"/>
                <a:gd name="T8" fmla="*/ 140 w 26"/>
                <a:gd name="T9" fmla="*/ 330 h 86"/>
                <a:gd name="T10" fmla="*/ 223 w 26"/>
                <a:gd name="T11" fmla="*/ 0 h 86"/>
                <a:gd name="T12" fmla="*/ 359 w 26"/>
                <a:gd name="T13" fmla="*/ 0 h 86"/>
                <a:gd name="T14" fmla="*/ 335 w 26"/>
                <a:gd name="T15" fmla="*/ 131 h 86"/>
                <a:gd name="T16" fmla="*/ 198 w 26"/>
                <a:gd name="T17" fmla="*/ 131 h 86"/>
                <a:gd name="T18" fmla="*/ 223 w 26"/>
                <a:gd name="T19" fmla="*/ 0 h 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86"/>
                <a:gd name="T32" fmla="*/ 26 w 26"/>
                <a:gd name="T33" fmla="*/ 86 h 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37" name="Freeform 9"/>
            <p:cNvSpPr>
              <a:spLocks noChangeAspect="1"/>
            </p:cNvSpPr>
            <p:nvPr/>
          </p:nvSpPr>
          <p:spPr bwMode="black">
            <a:xfrm>
              <a:off x="3081" y="2126"/>
              <a:ext cx="102" cy="98"/>
            </a:xfrm>
            <a:custGeom>
              <a:avLst/>
              <a:gdLst>
                <a:gd name="T0" fmla="*/ 11363 w 30"/>
                <a:gd name="T1" fmla="*/ 3766 h 30"/>
                <a:gd name="T2" fmla="*/ 8680 w 30"/>
                <a:gd name="T3" fmla="*/ 1463 h 30"/>
                <a:gd name="T4" fmla="*/ 3227 w 30"/>
                <a:gd name="T5" fmla="*/ 5579 h 30"/>
                <a:gd name="T6" fmla="*/ 6406 w 30"/>
                <a:gd name="T7" fmla="*/ 9689 h 30"/>
                <a:gd name="T8" fmla="*/ 10972 w 30"/>
                <a:gd name="T9" fmla="*/ 7076 h 30"/>
                <a:gd name="T10" fmla="*/ 13246 w 30"/>
                <a:gd name="T11" fmla="*/ 7076 h 30"/>
                <a:gd name="T12" fmla="*/ 5896 w 30"/>
                <a:gd name="T13" fmla="*/ 11152 h 30"/>
                <a:gd name="T14" fmla="*/ 949 w 30"/>
                <a:gd name="T15" fmla="*/ 5579 h 30"/>
                <a:gd name="T16" fmla="*/ 8680 w 30"/>
                <a:gd name="T17" fmla="*/ 0 h 30"/>
                <a:gd name="T18" fmla="*/ 13641 w 30"/>
                <a:gd name="T19" fmla="*/ 3766 h 30"/>
                <a:gd name="T20" fmla="*/ 11363 w 30"/>
                <a:gd name="T21" fmla="*/ 3766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0"/>
                <a:gd name="T34" fmla="*/ 0 h 30"/>
                <a:gd name="T35" fmla="*/ 30 w 30"/>
                <a:gd name="T36" fmla="*/ 30 h 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38" name="Freeform 10"/>
            <p:cNvSpPr>
              <a:spLocks noChangeAspect="1" noEditPoints="1"/>
            </p:cNvSpPr>
            <p:nvPr/>
          </p:nvSpPr>
          <p:spPr bwMode="black">
            <a:xfrm>
              <a:off x="3191" y="2126"/>
              <a:ext cx="101" cy="98"/>
            </a:xfrm>
            <a:custGeom>
              <a:avLst/>
              <a:gdLst>
                <a:gd name="T0" fmla="*/ 6646 w 31"/>
                <a:gd name="T1" fmla="*/ 0 h 30"/>
                <a:gd name="T2" fmla="*/ 11029 w 31"/>
                <a:gd name="T3" fmla="*/ 5579 h 30"/>
                <a:gd name="T4" fmla="*/ 4734 w 31"/>
                <a:gd name="T5" fmla="*/ 11152 h 30"/>
                <a:gd name="T6" fmla="*/ 352 w 31"/>
                <a:gd name="T7" fmla="*/ 5579 h 30"/>
                <a:gd name="T8" fmla="*/ 6646 w 31"/>
                <a:gd name="T9" fmla="*/ 0 h 30"/>
                <a:gd name="T10" fmla="*/ 4734 w 31"/>
                <a:gd name="T11" fmla="*/ 9689 h 30"/>
                <a:gd name="T12" fmla="*/ 8790 w 31"/>
                <a:gd name="T13" fmla="*/ 5579 h 30"/>
                <a:gd name="T14" fmla="*/ 6646 w 31"/>
                <a:gd name="T15" fmla="*/ 1463 h 30"/>
                <a:gd name="T16" fmla="*/ 2590 w 31"/>
                <a:gd name="T17" fmla="*/ 5579 h 30"/>
                <a:gd name="T18" fmla="*/ 4734 w 31"/>
                <a:gd name="T19" fmla="*/ 9689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0"/>
                <a:gd name="T32" fmla="*/ 31 w 3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39" name="Freeform 11"/>
            <p:cNvSpPr>
              <a:spLocks noChangeAspect="1"/>
            </p:cNvSpPr>
            <p:nvPr/>
          </p:nvSpPr>
          <p:spPr bwMode="black">
            <a:xfrm>
              <a:off x="3297" y="2126"/>
              <a:ext cx="96" cy="95"/>
            </a:xfrm>
            <a:custGeom>
              <a:avLst/>
              <a:gdLst>
                <a:gd name="T0" fmla="*/ 2026 w 29"/>
                <a:gd name="T1" fmla="*/ 354 h 29"/>
                <a:gd name="T2" fmla="*/ 3956 w 29"/>
                <a:gd name="T3" fmla="*/ 354 h 29"/>
                <a:gd name="T4" fmla="*/ 3595 w 29"/>
                <a:gd name="T5" fmla="*/ 1513 h 29"/>
                <a:gd name="T6" fmla="*/ 3956 w 29"/>
                <a:gd name="T7" fmla="*/ 1513 h 29"/>
                <a:gd name="T8" fmla="*/ 7584 w 29"/>
                <a:gd name="T9" fmla="*/ 0 h 29"/>
                <a:gd name="T10" fmla="*/ 10706 w 29"/>
                <a:gd name="T11" fmla="*/ 3800 h 29"/>
                <a:gd name="T12" fmla="*/ 9140 w 29"/>
                <a:gd name="T13" fmla="*/ 10935 h 29"/>
                <a:gd name="T14" fmla="*/ 7223 w 29"/>
                <a:gd name="T15" fmla="*/ 10935 h 29"/>
                <a:gd name="T16" fmla="*/ 8779 w 29"/>
                <a:gd name="T17" fmla="*/ 4154 h 29"/>
                <a:gd name="T18" fmla="*/ 6707 w 29"/>
                <a:gd name="T19" fmla="*/ 1513 h 29"/>
                <a:gd name="T20" fmla="*/ 3122 w 29"/>
                <a:gd name="T21" fmla="*/ 4498 h 29"/>
                <a:gd name="T22" fmla="*/ 2026 w 29"/>
                <a:gd name="T23" fmla="*/ 10935 h 29"/>
                <a:gd name="T24" fmla="*/ 0 w 29"/>
                <a:gd name="T25" fmla="*/ 10935 h 29"/>
                <a:gd name="T26" fmla="*/ 2026 w 29"/>
                <a:gd name="T27" fmla="*/ 354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9"/>
                <a:gd name="T43" fmla="*/ 0 h 29"/>
                <a:gd name="T44" fmla="*/ 29 w 29"/>
                <a:gd name="T45" fmla="*/ 29 h 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40" name="Freeform 12"/>
            <p:cNvSpPr>
              <a:spLocks noChangeAspect="1" noEditPoints="1"/>
            </p:cNvSpPr>
            <p:nvPr/>
          </p:nvSpPr>
          <p:spPr bwMode="black">
            <a:xfrm>
              <a:off x="3396" y="2082"/>
              <a:ext cx="115" cy="142"/>
            </a:xfrm>
            <a:custGeom>
              <a:avLst/>
              <a:gdLst>
                <a:gd name="T0" fmla="*/ 9900 w 35"/>
                <a:gd name="T1" fmla="*/ 15091 h 44"/>
                <a:gd name="T2" fmla="*/ 8053 w 35"/>
                <a:gd name="T3" fmla="*/ 15091 h 44"/>
                <a:gd name="T4" fmla="*/ 8411 w 35"/>
                <a:gd name="T5" fmla="*/ 13987 h 44"/>
                <a:gd name="T6" fmla="*/ 8411 w 35"/>
                <a:gd name="T7" fmla="*/ 13987 h 44"/>
                <a:gd name="T8" fmla="*/ 8411 w 35"/>
                <a:gd name="T9" fmla="*/ 13987 h 44"/>
                <a:gd name="T10" fmla="*/ 4544 w 35"/>
                <a:gd name="T11" fmla="*/ 15394 h 44"/>
                <a:gd name="T12" fmla="*/ 355 w 35"/>
                <a:gd name="T13" fmla="*/ 10185 h 44"/>
                <a:gd name="T14" fmla="*/ 6877 w 35"/>
                <a:gd name="T15" fmla="*/ 4873 h 44"/>
                <a:gd name="T16" fmla="*/ 9900 w 35"/>
                <a:gd name="T17" fmla="*/ 6280 h 44"/>
                <a:gd name="T18" fmla="*/ 9900 w 35"/>
                <a:gd name="T19" fmla="*/ 6280 h 44"/>
                <a:gd name="T20" fmla="*/ 11530 w 35"/>
                <a:gd name="T21" fmla="*/ 0 h 44"/>
                <a:gd name="T22" fmla="*/ 13409 w 35"/>
                <a:gd name="T23" fmla="*/ 0 h 44"/>
                <a:gd name="T24" fmla="*/ 9900 w 35"/>
                <a:gd name="T25" fmla="*/ 15091 h 44"/>
                <a:gd name="T26" fmla="*/ 4998 w 35"/>
                <a:gd name="T27" fmla="*/ 13987 h 44"/>
                <a:gd name="T28" fmla="*/ 9220 w 35"/>
                <a:gd name="T29" fmla="*/ 10185 h 44"/>
                <a:gd name="T30" fmla="*/ 6532 w 35"/>
                <a:gd name="T31" fmla="*/ 6280 h 44"/>
                <a:gd name="T32" fmla="*/ 2343 w 35"/>
                <a:gd name="T33" fmla="*/ 10185 h 44"/>
                <a:gd name="T34" fmla="*/ 4998 w 35"/>
                <a:gd name="T35" fmla="*/ 13987 h 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"/>
                <a:gd name="T55" fmla="*/ 0 h 44"/>
                <a:gd name="T56" fmla="*/ 35 w 35"/>
                <a:gd name="T57" fmla="*/ 44 h 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41" name="Freeform 13"/>
            <p:cNvSpPr>
              <a:spLocks noChangeAspect="1"/>
            </p:cNvSpPr>
            <p:nvPr/>
          </p:nvSpPr>
          <p:spPr bwMode="black">
            <a:xfrm>
              <a:off x="3511" y="2129"/>
              <a:ext cx="93" cy="95"/>
            </a:xfrm>
            <a:custGeom>
              <a:avLst/>
              <a:gdLst>
                <a:gd name="T0" fmla="*/ 7815 w 29"/>
                <a:gd name="T1" fmla="*/ 10581 h 29"/>
                <a:gd name="T2" fmla="*/ 6128 w 29"/>
                <a:gd name="T3" fmla="*/ 10581 h 29"/>
                <a:gd name="T4" fmla="*/ 6468 w 29"/>
                <a:gd name="T5" fmla="*/ 9454 h 29"/>
                <a:gd name="T6" fmla="*/ 6468 w 29"/>
                <a:gd name="T7" fmla="*/ 9454 h 29"/>
                <a:gd name="T8" fmla="*/ 3393 w 29"/>
                <a:gd name="T9" fmla="*/ 10935 h 29"/>
                <a:gd name="T10" fmla="*/ 330 w 29"/>
                <a:gd name="T11" fmla="*/ 7135 h 29"/>
                <a:gd name="T12" fmla="*/ 1687 w 29"/>
                <a:gd name="T13" fmla="*/ 0 h 29"/>
                <a:gd name="T14" fmla="*/ 3393 w 29"/>
                <a:gd name="T15" fmla="*/ 0 h 29"/>
                <a:gd name="T16" fmla="*/ 2017 w 29"/>
                <a:gd name="T17" fmla="*/ 7135 h 29"/>
                <a:gd name="T18" fmla="*/ 3691 w 29"/>
                <a:gd name="T19" fmla="*/ 9454 h 29"/>
                <a:gd name="T20" fmla="*/ 7087 w 29"/>
                <a:gd name="T21" fmla="*/ 6427 h 29"/>
                <a:gd name="T22" fmla="*/ 8146 w 29"/>
                <a:gd name="T23" fmla="*/ 0 h 29"/>
                <a:gd name="T24" fmla="*/ 9832 w 29"/>
                <a:gd name="T25" fmla="*/ 0 h 29"/>
                <a:gd name="T26" fmla="*/ 7815 w 29"/>
                <a:gd name="T27" fmla="*/ 10581 h 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9"/>
                <a:gd name="T43" fmla="*/ 0 h 29"/>
                <a:gd name="T44" fmla="*/ 29 w 29"/>
                <a:gd name="T45" fmla="*/ 29 h 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42" name="Freeform 14"/>
            <p:cNvSpPr>
              <a:spLocks noChangeAspect="1"/>
            </p:cNvSpPr>
            <p:nvPr/>
          </p:nvSpPr>
          <p:spPr bwMode="black">
            <a:xfrm>
              <a:off x="3606" y="2126"/>
              <a:ext cx="102" cy="98"/>
            </a:xfrm>
            <a:custGeom>
              <a:avLst/>
              <a:gdLst>
                <a:gd name="T0" fmla="*/ 11363 w 30"/>
                <a:gd name="T1" fmla="*/ 3766 h 30"/>
                <a:gd name="T2" fmla="*/ 8140 w 30"/>
                <a:gd name="T3" fmla="*/ 1463 h 30"/>
                <a:gd name="T4" fmla="*/ 3227 w 30"/>
                <a:gd name="T5" fmla="*/ 5579 h 30"/>
                <a:gd name="T6" fmla="*/ 6406 w 30"/>
                <a:gd name="T7" fmla="*/ 9689 h 30"/>
                <a:gd name="T8" fmla="*/ 10972 w 30"/>
                <a:gd name="T9" fmla="*/ 7076 h 30"/>
                <a:gd name="T10" fmla="*/ 13246 w 30"/>
                <a:gd name="T11" fmla="*/ 7076 h 30"/>
                <a:gd name="T12" fmla="*/ 5896 w 30"/>
                <a:gd name="T13" fmla="*/ 11152 h 30"/>
                <a:gd name="T14" fmla="*/ 949 w 30"/>
                <a:gd name="T15" fmla="*/ 5579 h 30"/>
                <a:gd name="T16" fmla="*/ 8680 w 30"/>
                <a:gd name="T17" fmla="*/ 0 h 30"/>
                <a:gd name="T18" fmla="*/ 13641 w 30"/>
                <a:gd name="T19" fmla="*/ 3766 h 30"/>
                <a:gd name="T20" fmla="*/ 11363 w 30"/>
                <a:gd name="T21" fmla="*/ 3766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0"/>
                <a:gd name="T34" fmla="*/ 0 h 30"/>
                <a:gd name="T35" fmla="*/ 30 w 30"/>
                <a:gd name="T36" fmla="*/ 30 h 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43" name="Freeform 15"/>
            <p:cNvSpPr>
              <a:spLocks noChangeAspect="1"/>
            </p:cNvSpPr>
            <p:nvPr/>
          </p:nvSpPr>
          <p:spPr bwMode="black">
            <a:xfrm>
              <a:off x="3716" y="2101"/>
              <a:ext cx="57" cy="123"/>
            </a:xfrm>
            <a:custGeom>
              <a:avLst/>
              <a:gdLst>
                <a:gd name="T0" fmla="*/ 382 w 17"/>
                <a:gd name="T1" fmla="*/ 3185 h 38"/>
                <a:gd name="T2" fmla="*/ 2528 w 17"/>
                <a:gd name="T3" fmla="*/ 3185 h 38"/>
                <a:gd name="T4" fmla="*/ 3430 w 17"/>
                <a:gd name="T5" fmla="*/ 0 h 38"/>
                <a:gd name="T6" fmla="*/ 5576 w 17"/>
                <a:gd name="T7" fmla="*/ 0 h 38"/>
                <a:gd name="T8" fmla="*/ 4677 w 17"/>
                <a:gd name="T9" fmla="*/ 3185 h 38"/>
                <a:gd name="T10" fmla="*/ 7195 w 17"/>
                <a:gd name="T11" fmla="*/ 3185 h 38"/>
                <a:gd name="T12" fmla="*/ 6823 w 17"/>
                <a:gd name="T13" fmla="*/ 4609 h 38"/>
                <a:gd name="T14" fmla="*/ 4295 w 17"/>
                <a:gd name="T15" fmla="*/ 4609 h 38"/>
                <a:gd name="T16" fmla="*/ 2900 w 17"/>
                <a:gd name="T17" fmla="*/ 10989 h 38"/>
                <a:gd name="T18" fmla="*/ 3430 w 17"/>
                <a:gd name="T19" fmla="*/ 12070 h 38"/>
                <a:gd name="T20" fmla="*/ 4677 w 17"/>
                <a:gd name="T21" fmla="*/ 11734 h 38"/>
                <a:gd name="T22" fmla="*/ 4677 w 17"/>
                <a:gd name="T23" fmla="*/ 13494 h 38"/>
                <a:gd name="T24" fmla="*/ 2528 w 17"/>
                <a:gd name="T25" fmla="*/ 13494 h 38"/>
                <a:gd name="T26" fmla="*/ 865 w 17"/>
                <a:gd name="T27" fmla="*/ 11429 h 38"/>
                <a:gd name="T28" fmla="*/ 2146 w 17"/>
                <a:gd name="T29" fmla="*/ 4609 h 38"/>
                <a:gd name="T30" fmla="*/ 382 w 17"/>
                <a:gd name="T31" fmla="*/ 4609 h 38"/>
                <a:gd name="T32" fmla="*/ 382 w 17"/>
                <a:gd name="T33" fmla="*/ 3185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38"/>
                <a:gd name="T53" fmla="*/ 17 w 17"/>
                <a:gd name="T54" fmla="*/ 38 h 3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44" name="Freeform 16"/>
            <p:cNvSpPr>
              <a:spLocks noChangeAspect="1" noEditPoints="1"/>
            </p:cNvSpPr>
            <p:nvPr/>
          </p:nvSpPr>
          <p:spPr bwMode="black">
            <a:xfrm>
              <a:off x="3765" y="2126"/>
              <a:ext cx="104" cy="98"/>
            </a:xfrm>
            <a:custGeom>
              <a:avLst/>
              <a:gdLst>
                <a:gd name="T0" fmla="*/ 6896 w 32"/>
                <a:gd name="T1" fmla="*/ 0 h 30"/>
                <a:gd name="T2" fmla="*/ 10816 w 32"/>
                <a:gd name="T3" fmla="*/ 5579 h 30"/>
                <a:gd name="T4" fmla="*/ 4667 w 32"/>
                <a:gd name="T5" fmla="*/ 11152 h 30"/>
                <a:gd name="T6" fmla="*/ 793 w 32"/>
                <a:gd name="T7" fmla="*/ 5579 h 30"/>
                <a:gd name="T8" fmla="*/ 6896 w 32"/>
                <a:gd name="T9" fmla="*/ 0 h 30"/>
                <a:gd name="T10" fmla="*/ 5005 w 32"/>
                <a:gd name="T11" fmla="*/ 9689 h 30"/>
                <a:gd name="T12" fmla="*/ 9032 w 32"/>
                <a:gd name="T13" fmla="*/ 5579 h 30"/>
                <a:gd name="T14" fmla="*/ 6454 w 32"/>
                <a:gd name="T15" fmla="*/ 1463 h 30"/>
                <a:gd name="T16" fmla="*/ 2577 w 32"/>
                <a:gd name="T17" fmla="*/ 5579 h 30"/>
                <a:gd name="T18" fmla="*/ 5005 w 32"/>
                <a:gd name="T19" fmla="*/ 9689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30"/>
                <a:gd name="T32" fmla="*/ 32 w 32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45" name="Freeform 17"/>
            <p:cNvSpPr>
              <a:spLocks noChangeAspect="1"/>
            </p:cNvSpPr>
            <p:nvPr/>
          </p:nvSpPr>
          <p:spPr bwMode="black">
            <a:xfrm>
              <a:off x="3874" y="2126"/>
              <a:ext cx="69" cy="95"/>
            </a:xfrm>
            <a:custGeom>
              <a:avLst/>
              <a:gdLst>
                <a:gd name="T0" fmla="*/ 2343 w 21"/>
                <a:gd name="T1" fmla="*/ 354 h 29"/>
                <a:gd name="T2" fmla="*/ 4189 w 21"/>
                <a:gd name="T3" fmla="*/ 354 h 29"/>
                <a:gd name="T4" fmla="*/ 3831 w 21"/>
                <a:gd name="T5" fmla="*/ 2319 h 29"/>
                <a:gd name="T6" fmla="*/ 3831 w 21"/>
                <a:gd name="T7" fmla="*/ 2319 h 29"/>
                <a:gd name="T8" fmla="*/ 8053 w 21"/>
                <a:gd name="T9" fmla="*/ 0 h 29"/>
                <a:gd name="T10" fmla="*/ 7698 w 21"/>
                <a:gd name="T11" fmla="*/ 2319 h 29"/>
                <a:gd name="T12" fmla="*/ 6532 w 21"/>
                <a:gd name="T13" fmla="*/ 2319 h 29"/>
                <a:gd name="T14" fmla="*/ 3013 w 21"/>
                <a:gd name="T15" fmla="*/ 4956 h 29"/>
                <a:gd name="T16" fmla="*/ 1879 w 21"/>
                <a:gd name="T17" fmla="*/ 10935 h 29"/>
                <a:gd name="T18" fmla="*/ 0 w 21"/>
                <a:gd name="T19" fmla="*/ 10935 h 29"/>
                <a:gd name="T20" fmla="*/ 2343 w 21"/>
                <a:gd name="T21" fmla="*/ 354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29"/>
                <a:gd name="T35" fmla="*/ 21 w 21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46" name="Freeform 18"/>
            <p:cNvSpPr>
              <a:spLocks noChangeAspect="1"/>
            </p:cNvSpPr>
            <p:nvPr/>
          </p:nvSpPr>
          <p:spPr bwMode="black">
            <a:xfrm>
              <a:off x="1320" y="1322"/>
              <a:ext cx="241" cy="131"/>
            </a:xfrm>
            <a:custGeom>
              <a:avLst/>
              <a:gdLst>
                <a:gd name="T0" fmla="*/ 683 w 146"/>
                <a:gd name="T1" fmla="*/ 853 h 82"/>
                <a:gd name="T2" fmla="*/ 1789 w 146"/>
                <a:gd name="T3" fmla="*/ 294 h 82"/>
                <a:gd name="T4" fmla="*/ 1106 w 146"/>
                <a:gd name="T5" fmla="*/ 0 h 82"/>
                <a:gd name="T6" fmla="*/ 0 w 146"/>
                <a:gd name="T7" fmla="*/ 559 h 82"/>
                <a:gd name="T8" fmla="*/ 683 w 146"/>
                <a:gd name="T9" fmla="*/ 853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2"/>
                <a:gd name="T17" fmla="*/ 146 w 146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47" name="Freeform 19"/>
            <p:cNvSpPr>
              <a:spLocks noChangeAspect="1"/>
            </p:cNvSpPr>
            <p:nvPr/>
          </p:nvSpPr>
          <p:spPr bwMode="black">
            <a:xfrm>
              <a:off x="1460" y="1393"/>
              <a:ext cx="235" cy="133"/>
            </a:xfrm>
            <a:custGeom>
              <a:avLst/>
              <a:gdLst>
                <a:gd name="T0" fmla="*/ 627 w 144"/>
                <a:gd name="T1" fmla="*/ 838 h 84"/>
                <a:gd name="T2" fmla="*/ 1669 w 144"/>
                <a:gd name="T3" fmla="*/ 293 h 84"/>
                <a:gd name="T4" fmla="*/ 1044 w 144"/>
                <a:gd name="T5" fmla="*/ 0 h 84"/>
                <a:gd name="T6" fmla="*/ 0 w 144"/>
                <a:gd name="T7" fmla="*/ 537 h 84"/>
                <a:gd name="T8" fmla="*/ 627 w 144"/>
                <a:gd name="T9" fmla="*/ 838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84"/>
                <a:gd name="T17" fmla="*/ 144 w 144"/>
                <a:gd name="T18" fmla="*/ 84 h 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48" name="Freeform 20"/>
            <p:cNvSpPr>
              <a:spLocks noChangeAspect="1"/>
            </p:cNvSpPr>
            <p:nvPr/>
          </p:nvSpPr>
          <p:spPr bwMode="black">
            <a:xfrm>
              <a:off x="1591" y="1461"/>
              <a:ext cx="241" cy="136"/>
            </a:xfrm>
            <a:custGeom>
              <a:avLst/>
              <a:gdLst>
                <a:gd name="T0" fmla="*/ 683 w 146"/>
                <a:gd name="T1" fmla="*/ 1032 h 82"/>
                <a:gd name="T2" fmla="*/ 1789 w 146"/>
                <a:gd name="T3" fmla="*/ 347 h 82"/>
                <a:gd name="T4" fmla="*/ 1106 w 146"/>
                <a:gd name="T5" fmla="*/ 0 h 82"/>
                <a:gd name="T6" fmla="*/ 0 w 146"/>
                <a:gd name="T7" fmla="*/ 680 h 82"/>
                <a:gd name="T8" fmla="*/ 683 w 146"/>
                <a:gd name="T9" fmla="*/ 1032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2"/>
                <a:gd name="T17" fmla="*/ 146 w 146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49" name="Freeform 21"/>
            <p:cNvSpPr>
              <a:spLocks noChangeAspect="1"/>
            </p:cNvSpPr>
            <p:nvPr/>
          </p:nvSpPr>
          <p:spPr bwMode="black">
            <a:xfrm>
              <a:off x="1389" y="1584"/>
              <a:ext cx="240" cy="136"/>
            </a:xfrm>
            <a:custGeom>
              <a:avLst/>
              <a:gdLst>
                <a:gd name="T0" fmla="*/ 671 w 146"/>
                <a:gd name="T1" fmla="*/ 933 h 84"/>
                <a:gd name="T2" fmla="*/ 1754 w 146"/>
                <a:gd name="T3" fmla="*/ 335 h 84"/>
                <a:gd name="T4" fmla="*/ 1078 w 146"/>
                <a:gd name="T5" fmla="*/ 0 h 84"/>
                <a:gd name="T6" fmla="*/ 0 w 146"/>
                <a:gd name="T7" fmla="*/ 597 h 84"/>
                <a:gd name="T8" fmla="*/ 671 w 146"/>
                <a:gd name="T9" fmla="*/ 933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4"/>
                <a:gd name="T17" fmla="*/ 146 w 146"/>
                <a:gd name="T18" fmla="*/ 84 h 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50" name="Freeform 22"/>
            <p:cNvSpPr>
              <a:spLocks noChangeAspect="1"/>
            </p:cNvSpPr>
            <p:nvPr/>
          </p:nvSpPr>
          <p:spPr bwMode="black">
            <a:xfrm>
              <a:off x="1525" y="1657"/>
              <a:ext cx="238" cy="131"/>
            </a:xfrm>
            <a:custGeom>
              <a:avLst/>
              <a:gdLst>
                <a:gd name="T0" fmla="*/ 641 w 146"/>
                <a:gd name="T1" fmla="*/ 853 h 82"/>
                <a:gd name="T2" fmla="*/ 1679 w 146"/>
                <a:gd name="T3" fmla="*/ 294 h 82"/>
                <a:gd name="T4" fmla="*/ 1038 w 146"/>
                <a:gd name="T5" fmla="*/ 0 h 82"/>
                <a:gd name="T6" fmla="*/ 0 w 146"/>
                <a:gd name="T7" fmla="*/ 559 h 82"/>
                <a:gd name="T8" fmla="*/ 641 w 146"/>
                <a:gd name="T9" fmla="*/ 853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2"/>
                <a:gd name="T17" fmla="*/ 146 w 146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51" name="Freeform 23"/>
            <p:cNvSpPr>
              <a:spLocks noChangeAspect="1"/>
            </p:cNvSpPr>
            <p:nvPr/>
          </p:nvSpPr>
          <p:spPr bwMode="black">
            <a:xfrm>
              <a:off x="1189" y="1704"/>
              <a:ext cx="235" cy="138"/>
            </a:xfrm>
            <a:custGeom>
              <a:avLst/>
              <a:gdLst>
                <a:gd name="T0" fmla="*/ 604 w 146"/>
                <a:gd name="T1" fmla="*/ 1007 h 84"/>
                <a:gd name="T2" fmla="*/ 1576 w 146"/>
                <a:gd name="T3" fmla="*/ 353 h 84"/>
                <a:gd name="T4" fmla="*/ 972 w 146"/>
                <a:gd name="T5" fmla="*/ 0 h 84"/>
                <a:gd name="T6" fmla="*/ 0 w 146"/>
                <a:gd name="T7" fmla="*/ 669 h 84"/>
                <a:gd name="T8" fmla="*/ 604 w 146"/>
                <a:gd name="T9" fmla="*/ 1007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4"/>
                <a:gd name="T17" fmla="*/ 146 w 146"/>
                <a:gd name="T18" fmla="*/ 84 h 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52" name="Freeform 24"/>
            <p:cNvSpPr>
              <a:spLocks noChangeAspect="1"/>
            </p:cNvSpPr>
            <p:nvPr/>
          </p:nvSpPr>
          <p:spPr bwMode="black">
            <a:xfrm>
              <a:off x="1320" y="1774"/>
              <a:ext cx="241" cy="137"/>
            </a:xfrm>
            <a:custGeom>
              <a:avLst/>
              <a:gdLst>
                <a:gd name="T0" fmla="*/ 683 w 146"/>
                <a:gd name="T1" fmla="*/ 1069 h 82"/>
                <a:gd name="T2" fmla="*/ 1789 w 146"/>
                <a:gd name="T3" fmla="*/ 369 h 82"/>
                <a:gd name="T4" fmla="*/ 1106 w 146"/>
                <a:gd name="T5" fmla="*/ 0 h 82"/>
                <a:gd name="T6" fmla="*/ 0 w 146"/>
                <a:gd name="T7" fmla="*/ 700 h 82"/>
                <a:gd name="T8" fmla="*/ 683 w 146"/>
                <a:gd name="T9" fmla="*/ 1069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2"/>
                <a:gd name="T17" fmla="*/ 146 w 146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53" name="Freeform 25"/>
            <p:cNvSpPr>
              <a:spLocks noChangeAspect="1"/>
            </p:cNvSpPr>
            <p:nvPr/>
          </p:nvSpPr>
          <p:spPr bwMode="black">
            <a:xfrm>
              <a:off x="1118" y="1900"/>
              <a:ext cx="241" cy="136"/>
            </a:xfrm>
            <a:custGeom>
              <a:avLst/>
              <a:gdLst>
                <a:gd name="T0" fmla="*/ 683 w 146"/>
                <a:gd name="T1" fmla="*/ 933 h 84"/>
                <a:gd name="T2" fmla="*/ 1789 w 146"/>
                <a:gd name="T3" fmla="*/ 335 h 84"/>
                <a:gd name="T4" fmla="*/ 1106 w 146"/>
                <a:gd name="T5" fmla="*/ 0 h 84"/>
                <a:gd name="T6" fmla="*/ 0 w 146"/>
                <a:gd name="T7" fmla="*/ 597 h 84"/>
                <a:gd name="T8" fmla="*/ 683 w 146"/>
                <a:gd name="T9" fmla="*/ 933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4"/>
                <a:gd name="T17" fmla="*/ 146 w 146"/>
                <a:gd name="T18" fmla="*/ 84 h 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54" name="Freeform 26"/>
            <p:cNvSpPr>
              <a:spLocks noChangeAspect="1"/>
            </p:cNvSpPr>
            <p:nvPr/>
          </p:nvSpPr>
          <p:spPr bwMode="black">
            <a:xfrm>
              <a:off x="1832" y="1676"/>
              <a:ext cx="194" cy="360"/>
            </a:xfrm>
            <a:custGeom>
              <a:avLst/>
              <a:gdLst>
                <a:gd name="T0" fmla="*/ 4551 w 59"/>
                <a:gd name="T1" fmla="*/ 16858 h 110"/>
                <a:gd name="T2" fmla="*/ 0 w 59"/>
                <a:gd name="T3" fmla="*/ 16858 h 110"/>
                <a:gd name="T4" fmla="*/ 1177 w 59"/>
                <a:gd name="T5" fmla="*/ 11258 h 110"/>
                <a:gd name="T6" fmla="*/ 5718 w 59"/>
                <a:gd name="T7" fmla="*/ 11258 h 110"/>
                <a:gd name="T8" fmla="*/ 6540 w 59"/>
                <a:gd name="T9" fmla="*/ 8270 h 110"/>
                <a:gd name="T10" fmla="*/ 16954 w 59"/>
                <a:gd name="T11" fmla="*/ 0 h 110"/>
                <a:gd name="T12" fmla="*/ 22685 w 59"/>
                <a:gd name="T13" fmla="*/ 353 h 110"/>
                <a:gd name="T14" fmla="*/ 21504 w 59"/>
                <a:gd name="T15" fmla="*/ 7112 h 110"/>
                <a:gd name="T16" fmla="*/ 18802 w 59"/>
                <a:gd name="T17" fmla="*/ 7112 h 110"/>
                <a:gd name="T18" fmla="*/ 15428 w 59"/>
                <a:gd name="T19" fmla="*/ 9393 h 110"/>
                <a:gd name="T20" fmla="*/ 14964 w 59"/>
                <a:gd name="T21" fmla="*/ 11258 h 110"/>
                <a:gd name="T22" fmla="*/ 20801 w 59"/>
                <a:gd name="T23" fmla="*/ 11258 h 110"/>
                <a:gd name="T24" fmla="*/ 19624 w 59"/>
                <a:gd name="T25" fmla="*/ 16858 h 110"/>
                <a:gd name="T26" fmla="*/ 13797 w 59"/>
                <a:gd name="T27" fmla="*/ 16858 h 110"/>
                <a:gd name="T28" fmla="*/ 8888 w 59"/>
                <a:gd name="T29" fmla="*/ 41289 h 110"/>
                <a:gd name="T30" fmla="*/ 0 w 59"/>
                <a:gd name="T31" fmla="*/ 41289 h 110"/>
                <a:gd name="T32" fmla="*/ 4551 w 59"/>
                <a:gd name="T33" fmla="*/ 16858 h 1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9"/>
                <a:gd name="T52" fmla="*/ 0 h 110"/>
                <a:gd name="T53" fmla="*/ 59 w 59"/>
                <a:gd name="T54" fmla="*/ 110 h 1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55" name="Freeform 27"/>
            <p:cNvSpPr>
              <a:spLocks noChangeAspect="1"/>
            </p:cNvSpPr>
            <p:nvPr/>
          </p:nvSpPr>
          <p:spPr bwMode="black">
            <a:xfrm>
              <a:off x="1993" y="1766"/>
              <a:ext cx="205" cy="270"/>
            </a:xfrm>
            <a:custGeom>
              <a:avLst/>
              <a:gdLst>
                <a:gd name="T0" fmla="*/ 6329 w 62"/>
                <a:gd name="T1" fmla="*/ 0 h 82"/>
                <a:gd name="T2" fmla="*/ 15438 w 62"/>
                <a:gd name="T3" fmla="*/ 0 h 82"/>
                <a:gd name="T4" fmla="*/ 15077 w 62"/>
                <a:gd name="T5" fmla="*/ 3533 h 82"/>
                <a:gd name="T6" fmla="*/ 24511 w 62"/>
                <a:gd name="T7" fmla="*/ 0 h 82"/>
                <a:gd name="T8" fmla="*/ 22960 w 62"/>
                <a:gd name="T9" fmla="*/ 8100 h 82"/>
                <a:gd name="T10" fmla="*/ 21756 w 62"/>
                <a:gd name="T11" fmla="*/ 8100 h 82"/>
                <a:gd name="T12" fmla="*/ 13011 w 62"/>
                <a:gd name="T13" fmla="*/ 13530 h 82"/>
                <a:gd name="T14" fmla="*/ 9433 w 62"/>
                <a:gd name="T15" fmla="*/ 31735 h 82"/>
                <a:gd name="T16" fmla="*/ 0 w 62"/>
                <a:gd name="T17" fmla="*/ 31735 h 82"/>
                <a:gd name="T18" fmla="*/ 6329 w 62"/>
                <a:gd name="T19" fmla="*/ 0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82"/>
                <a:gd name="T32" fmla="*/ 62 w 62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56" name="Freeform 28"/>
            <p:cNvSpPr>
              <a:spLocks noChangeAspect="1" noEditPoints="1"/>
            </p:cNvSpPr>
            <p:nvPr/>
          </p:nvSpPr>
          <p:spPr bwMode="black">
            <a:xfrm>
              <a:off x="3292" y="1761"/>
              <a:ext cx="284" cy="280"/>
            </a:xfrm>
            <a:custGeom>
              <a:avLst/>
              <a:gdLst>
                <a:gd name="T0" fmla="*/ 28175 w 87"/>
                <a:gd name="T1" fmla="*/ 24507 h 86"/>
                <a:gd name="T2" fmla="*/ 27822 w 87"/>
                <a:gd name="T3" fmla="*/ 30676 h 86"/>
                <a:gd name="T4" fmla="*/ 19648 w 87"/>
                <a:gd name="T5" fmla="*/ 30676 h 86"/>
                <a:gd name="T6" fmla="*/ 19648 w 87"/>
                <a:gd name="T7" fmla="*/ 27401 h 86"/>
                <a:gd name="T8" fmla="*/ 19309 w 87"/>
                <a:gd name="T9" fmla="*/ 27401 h 86"/>
                <a:gd name="T10" fmla="*/ 9633 w 87"/>
                <a:gd name="T11" fmla="*/ 31474 h 86"/>
                <a:gd name="T12" fmla="*/ 1152 w 87"/>
                <a:gd name="T13" fmla="*/ 22706 h 86"/>
                <a:gd name="T14" fmla="*/ 18852 w 87"/>
                <a:gd name="T15" fmla="*/ 11701 h 86"/>
                <a:gd name="T16" fmla="*/ 22260 w 87"/>
                <a:gd name="T17" fmla="*/ 11014 h 86"/>
                <a:gd name="T18" fmla="*/ 22612 w 87"/>
                <a:gd name="T19" fmla="*/ 8768 h 86"/>
                <a:gd name="T20" fmla="*/ 18852 w 87"/>
                <a:gd name="T21" fmla="*/ 5522 h 86"/>
                <a:gd name="T22" fmla="*/ 13736 w 87"/>
                <a:gd name="T23" fmla="*/ 9562 h 86"/>
                <a:gd name="T24" fmla="*/ 5223 w 87"/>
                <a:gd name="T25" fmla="*/ 9562 h 86"/>
                <a:gd name="T26" fmla="*/ 19309 w 87"/>
                <a:gd name="T27" fmla="*/ 0 h 86"/>
                <a:gd name="T28" fmla="*/ 31093 w 87"/>
                <a:gd name="T29" fmla="*/ 8768 h 86"/>
                <a:gd name="T30" fmla="*/ 28175 w 87"/>
                <a:gd name="T31" fmla="*/ 24507 h 86"/>
                <a:gd name="T32" fmla="*/ 21111 w 87"/>
                <a:gd name="T33" fmla="*/ 16080 h 86"/>
                <a:gd name="T34" fmla="*/ 14886 w 87"/>
                <a:gd name="T35" fmla="*/ 17979 h 86"/>
                <a:gd name="T36" fmla="*/ 9986 w 87"/>
                <a:gd name="T37" fmla="*/ 21573 h 86"/>
                <a:gd name="T38" fmla="*/ 13394 w 87"/>
                <a:gd name="T39" fmla="*/ 24848 h 86"/>
                <a:gd name="T40" fmla="*/ 20768 w 87"/>
                <a:gd name="T41" fmla="*/ 18327 h 86"/>
                <a:gd name="T42" fmla="*/ 21111 w 87"/>
                <a:gd name="T43" fmla="*/ 16080 h 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7"/>
                <a:gd name="T67" fmla="*/ 0 h 86"/>
                <a:gd name="T68" fmla="*/ 87 w 87"/>
                <a:gd name="T69" fmla="*/ 86 h 8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57" name="Freeform 29"/>
            <p:cNvSpPr>
              <a:spLocks noChangeAspect="1"/>
            </p:cNvSpPr>
            <p:nvPr/>
          </p:nvSpPr>
          <p:spPr bwMode="black">
            <a:xfrm>
              <a:off x="3585" y="1679"/>
              <a:ext cx="147" cy="357"/>
            </a:xfrm>
            <a:custGeom>
              <a:avLst/>
              <a:gdLst>
                <a:gd name="T0" fmla="*/ 0 w 90"/>
                <a:gd name="T1" fmla="*/ 2569 h 218"/>
                <a:gd name="T2" fmla="*/ 493 w 90"/>
                <a:gd name="T3" fmla="*/ 0 h 218"/>
                <a:gd name="T4" fmla="*/ 1045 w 90"/>
                <a:gd name="T5" fmla="*/ 0 h 218"/>
                <a:gd name="T6" fmla="*/ 552 w 90"/>
                <a:gd name="T7" fmla="*/ 2569 h 218"/>
                <a:gd name="T8" fmla="*/ 0 w 90"/>
                <a:gd name="T9" fmla="*/ 2569 h 2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"/>
                <a:gd name="T16" fmla="*/ 0 h 218"/>
                <a:gd name="T17" fmla="*/ 90 w 90"/>
                <a:gd name="T18" fmla="*/ 218 h 2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58" name="Freeform 30"/>
            <p:cNvSpPr>
              <a:spLocks noChangeAspect="1" noEditPoints="1"/>
            </p:cNvSpPr>
            <p:nvPr/>
          </p:nvSpPr>
          <p:spPr bwMode="black">
            <a:xfrm>
              <a:off x="2174" y="1761"/>
              <a:ext cx="292" cy="280"/>
            </a:xfrm>
            <a:custGeom>
              <a:avLst/>
              <a:gdLst>
                <a:gd name="T0" fmla="*/ 15994 w 89"/>
                <a:gd name="T1" fmla="*/ 24848 h 86"/>
                <a:gd name="T2" fmla="*/ 10666 w 89"/>
                <a:gd name="T3" fmla="*/ 17533 h 86"/>
                <a:gd name="T4" fmla="*/ 31992 w 89"/>
                <a:gd name="T5" fmla="*/ 17533 h 86"/>
                <a:gd name="T6" fmla="*/ 20161 w 89"/>
                <a:gd name="T7" fmla="*/ 0 h 86"/>
                <a:gd name="T8" fmla="*/ 1519 w 89"/>
                <a:gd name="T9" fmla="*/ 16536 h 86"/>
                <a:gd name="T10" fmla="*/ 14026 w 89"/>
                <a:gd name="T11" fmla="*/ 31474 h 86"/>
                <a:gd name="T12" fmla="*/ 30378 w 89"/>
                <a:gd name="T13" fmla="*/ 23025 h 86"/>
                <a:gd name="T14" fmla="*/ 24338 w 89"/>
                <a:gd name="T15" fmla="*/ 20121 h 86"/>
                <a:gd name="T16" fmla="*/ 15994 w 89"/>
                <a:gd name="T17" fmla="*/ 24848 h 86"/>
                <a:gd name="T18" fmla="*/ 19000 w 89"/>
                <a:gd name="T19" fmla="*/ 6626 h 86"/>
                <a:gd name="T20" fmla="*/ 23983 w 89"/>
                <a:gd name="T21" fmla="*/ 12011 h 86"/>
                <a:gd name="T22" fmla="*/ 11368 w 89"/>
                <a:gd name="T23" fmla="*/ 12011 h 86"/>
                <a:gd name="T24" fmla="*/ 19000 w 89"/>
                <a:gd name="T25" fmla="*/ 6626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86"/>
                <a:gd name="T41" fmla="*/ 89 w 89"/>
                <a:gd name="T42" fmla="*/ 86 h 8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59" name="Freeform 31"/>
            <p:cNvSpPr>
              <a:spLocks noChangeAspect="1" noEditPoints="1"/>
            </p:cNvSpPr>
            <p:nvPr/>
          </p:nvSpPr>
          <p:spPr bwMode="black">
            <a:xfrm>
              <a:off x="2466" y="1761"/>
              <a:ext cx="293" cy="280"/>
            </a:xfrm>
            <a:custGeom>
              <a:avLst/>
              <a:gdLst>
                <a:gd name="T0" fmla="*/ 16204 w 89"/>
                <a:gd name="T1" fmla="*/ 24848 h 86"/>
                <a:gd name="T2" fmla="*/ 10818 w 89"/>
                <a:gd name="T3" fmla="*/ 17533 h 86"/>
                <a:gd name="T4" fmla="*/ 32536 w 89"/>
                <a:gd name="T5" fmla="*/ 17533 h 86"/>
                <a:gd name="T6" fmla="*/ 20441 w 89"/>
                <a:gd name="T7" fmla="*/ 0 h 86"/>
                <a:gd name="T8" fmla="*/ 1886 w 89"/>
                <a:gd name="T9" fmla="*/ 16536 h 86"/>
                <a:gd name="T10" fmla="*/ 14337 w 89"/>
                <a:gd name="T11" fmla="*/ 31474 h 86"/>
                <a:gd name="T12" fmla="*/ 31364 w 89"/>
                <a:gd name="T13" fmla="*/ 23025 h 86"/>
                <a:gd name="T14" fmla="*/ 24796 w 89"/>
                <a:gd name="T15" fmla="*/ 20121 h 86"/>
                <a:gd name="T16" fmla="*/ 16204 w 89"/>
                <a:gd name="T17" fmla="*/ 24848 h 86"/>
                <a:gd name="T18" fmla="*/ 19378 w 89"/>
                <a:gd name="T19" fmla="*/ 6626 h 86"/>
                <a:gd name="T20" fmla="*/ 24299 w 89"/>
                <a:gd name="T21" fmla="*/ 12011 h 86"/>
                <a:gd name="T22" fmla="*/ 11987 w 89"/>
                <a:gd name="T23" fmla="*/ 12011 h 86"/>
                <a:gd name="T24" fmla="*/ 19378 w 89"/>
                <a:gd name="T25" fmla="*/ 6626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86"/>
                <a:gd name="T41" fmla="*/ 89 w 89"/>
                <a:gd name="T42" fmla="*/ 86 h 8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0" name="Freeform 32"/>
            <p:cNvSpPr>
              <a:spLocks noChangeAspect="1" noEditPoints="1"/>
            </p:cNvSpPr>
            <p:nvPr/>
          </p:nvSpPr>
          <p:spPr bwMode="black">
            <a:xfrm>
              <a:off x="3710" y="1761"/>
              <a:ext cx="290" cy="280"/>
            </a:xfrm>
            <a:custGeom>
              <a:avLst/>
              <a:gdLst>
                <a:gd name="T0" fmla="*/ 15920 w 88"/>
                <a:gd name="T1" fmla="*/ 24848 h 86"/>
                <a:gd name="T2" fmla="*/ 10849 w 88"/>
                <a:gd name="T3" fmla="*/ 17533 h 86"/>
                <a:gd name="T4" fmla="*/ 32678 w 88"/>
                <a:gd name="T5" fmla="*/ 17533 h 86"/>
                <a:gd name="T6" fmla="*/ 20646 w 88"/>
                <a:gd name="T7" fmla="*/ 0 h 86"/>
                <a:gd name="T8" fmla="*/ 1542 w 88"/>
                <a:gd name="T9" fmla="*/ 16536 h 86"/>
                <a:gd name="T10" fmla="*/ 14032 w 88"/>
                <a:gd name="T11" fmla="*/ 31474 h 86"/>
                <a:gd name="T12" fmla="*/ 31135 w 88"/>
                <a:gd name="T13" fmla="*/ 23025 h 86"/>
                <a:gd name="T14" fmla="*/ 24512 w 88"/>
                <a:gd name="T15" fmla="*/ 20121 h 86"/>
                <a:gd name="T16" fmla="*/ 15920 w 88"/>
                <a:gd name="T17" fmla="*/ 24848 h 86"/>
                <a:gd name="T18" fmla="*/ 19005 w 88"/>
                <a:gd name="T19" fmla="*/ 6626 h 86"/>
                <a:gd name="T20" fmla="*/ 24512 w 88"/>
                <a:gd name="T21" fmla="*/ 12011 h 86"/>
                <a:gd name="T22" fmla="*/ 11663 w 88"/>
                <a:gd name="T23" fmla="*/ 12011 h 86"/>
                <a:gd name="T24" fmla="*/ 19005 w 88"/>
                <a:gd name="T25" fmla="*/ 6626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8"/>
                <a:gd name="T40" fmla="*/ 0 h 86"/>
                <a:gd name="T41" fmla="*/ 88 w 88"/>
                <a:gd name="T42" fmla="*/ 86 h 8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1" name="Freeform 33"/>
            <p:cNvSpPr>
              <a:spLocks noChangeAspect="1"/>
            </p:cNvSpPr>
            <p:nvPr/>
          </p:nvSpPr>
          <p:spPr bwMode="black">
            <a:xfrm>
              <a:off x="3018" y="1761"/>
              <a:ext cx="282" cy="280"/>
            </a:xfrm>
            <a:custGeom>
              <a:avLst/>
              <a:gdLst>
                <a:gd name="T0" fmla="*/ 23934 w 86"/>
                <a:gd name="T1" fmla="*/ 20469 h 86"/>
                <a:gd name="T2" fmla="*/ 16645 w 86"/>
                <a:gd name="T3" fmla="*/ 24507 h 86"/>
                <a:gd name="T4" fmla="*/ 11323 w 86"/>
                <a:gd name="T5" fmla="*/ 15742 h 86"/>
                <a:gd name="T6" fmla="*/ 20127 w 86"/>
                <a:gd name="T7" fmla="*/ 6974 h 86"/>
                <a:gd name="T8" fmla="*/ 25419 w 86"/>
                <a:gd name="T9" fmla="*/ 11353 h 86"/>
                <a:gd name="T10" fmla="*/ 32610 w 86"/>
                <a:gd name="T11" fmla="*/ 6974 h 86"/>
                <a:gd name="T12" fmla="*/ 20452 w 86"/>
                <a:gd name="T13" fmla="*/ 0 h 86"/>
                <a:gd name="T14" fmla="*/ 1840 w 86"/>
                <a:gd name="T15" fmla="*/ 15742 h 86"/>
                <a:gd name="T16" fmla="*/ 14451 w 86"/>
                <a:gd name="T17" fmla="*/ 31474 h 86"/>
                <a:gd name="T18" fmla="*/ 29935 w 86"/>
                <a:gd name="T19" fmla="*/ 23364 h 86"/>
                <a:gd name="T20" fmla="*/ 23934 w 86"/>
                <a:gd name="T21" fmla="*/ 20469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6"/>
                <a:gd name="T34" fmla="*/ 0 h 86"/>
                <a:gd name="T35" fmla="*/ 86 w 86"/>
                <a:gd name="T36" fmla="*/ 86 h 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2562" name="Freeform 34"/>
            <p:cNvSpPr>
              <a:spLocks noChangeAspect="1"/>
            </p:cNvSpPr>
            <p:nvPr/>
          </p:nvSpPr>
          <p:spPr bwMode="black">
            <a:xfrm>
              <a:off x="2737" y="1761"/>
              <a:ext cx="298" cy="280"/>
            </a:xfrm>
            <a:custGeom>
              <a:avLst/>
              <a:gdLst>
                <a:gd name="T0" fmla="*/ 15142 w 90"/>
                <a:gd name="T1" fmla="*/ 8768 h 86"/>
                <a:gd name="T2" fmla="*/ 19459 w 90"/>
                <a:gd name="T3" fmla="*/ 6626 h 86"/>
                <a:gd name="T4" fmla="*/ 27880 w 90"/>
                <a:gd name="T5" fmla="*/ 9562 h 86"/>
                <a:gd name="T6" fmla="*/ 35830 w 90"/>
                <a:gd name="T7" fmla="*/ 5173 h 86"/>
                <a:gd name="T8" fmla="*/ 21522 w 90"/>
                <a:gd name="T9" fmla="*/ 0 h 86"/>
                <a:gd name="T10" fmla="*/ 5513 w 90"/>
                <a:gd name="T11" fmla="*/ 10559 h 86"/>
                <a:gd name="T12" fmla="*/ 22257 w 90"/>
                <a:gd name="T13" fmla="*/ 21912 h 86"/>
                <a:gd name="T14" fmla="*/ 16337 w 90"/>
                <a:gd name="T15" fmla="*/ 24848 h 86"/>
                <a:gd name="T16" fmla="*/ 7225 w 90"/>
                <a:gd name="T17" fmla="*/ 20915 h 86"/>
                <a:gd name="T18" fmla="*/ 0 w 90"/>
                <a:gd name="T19" fmla="*/ 24848 h 86"/>
                <a:gd name="T20" fmla="*/ 14777 w 90"/>
                <a:gd name="T21" fmla="*/ 31474 h 86"/>
                <a:gd name="T22" fmla="*/ 31836 w 90"/>
                <a:gd name="T23" fmla="*/ 20915 h 86"/>
                <a:gd name="T24" fmla="*/ 15142 w 90"/>
                <a:gd name="T25" fmla="*/ 8768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0"/>
                <a:gd name="T40" fmla="*/ 0 h 86"/>
                <a:gd name="T41" fmla="*/ 90 w 90"/>
                <a:gd name="T42" fmla="*/ 86 h 8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eTPU</a:t>
            </a:r>
            <a:r>
              <a:rPr lang="en-US" dirty="0" smtClean="0"/>
              <a:t> Resolver </a:t>
            </a:r>
            <a:r>
              <a:rPr lang="en-US" dirty="0" smtClean="0"/>
              <a:t>with Diagnostics </a:t>
            </a:r>
            <a:r>
              <a:rPr lang="en-US" dirty="0" smtClean="0"/>
              <a:t>– Input Signals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42229F-021B-4D78-96BA-CED0C39DCB2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88448" y="933450"/>
            <a:ext cx="3828551" cy="4908550"/>
          </a:xfrm>
        </p:spPr>
        <p:txBody>
          <a:bodyPr/>
          <a:lstStyle/>
          <a:p>
            <a:r>
              <a:rPr lang="en-US" dirty="0" smtClean="0"/>
              <a:t>SIN_POS and COS_POS input signals are sampled at 2 points each period:</a:t>
            </a:r>
          </a:p>
          <a:p>
            <a:pPr lvl="1"/>
            <a:r>
              <a:rPr lang="en-US" dirty="0" err="1" smtClean="0"/>
              <a:t>SinA</a:t>
            </a:r>
            <a:r>
              <a:rPr lang="en-US" dirty="0" smtClean="0"/>
              <a:t> and </a:t>
            </a:r>
            <a:r>
              <a:rPr lang="en-US" dirty="0" err="1" smtClean="0"/>
              <a:t>CosA</a:t>
            </a:r>
            <a:r>
              <a:rPr lang="en-US" dirty="0" smtClean="0"/>
              <a:t> samples are taken at the maximum amplitude point.</a:t>
            </a:r>
          </a:p>
          <a:p>
            <a:pPr lvl="1"/>
            <a:r>
              <a:rPr lang="en-US" dirty="0" err="1" smtClean="0"/>
              <a:t>SinB</a:t>
            </a:r>
            <a:r>
              <a:rPr lang="en-US" dirty="0" smtClean="0"/>
              <a:t> and </a:t>
            </a:r>
            <a:r>
              <a:rPr lang="en-US" dirty="0" err="1" smtClean="0"/>
              <a:t>CosB</a:t>
            </a:r>
            <a:r>
              <a:rPr lang="en-US" dirty="0" smtClean="0"/>
              <a:t> samples are taken 180deg apart.</a:t>
            </a:r>
          </a:p>
          <a:p>
            <a:r>
              <a:rPr lang="en-US" dirty="0" err="1" smtClean="0"/>
              <a:t>SinA</a:t>
            </a:r>
            <a:r>
              <a:rPr lang="en-US" dirty="0" smtClean="0"/>
              <a:t> and </a:t>
            </a:r>
            <a:r>
              <a:rPr lang="en-US" dirty="0" err="1" smtClean="0"/>
              <a:t>CosA</a:t>
            </a:r>
            <a:r>
              <a:rPr lang="en-US" dirty="0" smtClean="0"/>
              <a:t> are used for position calculations, while </a:t>
            </a:r>
            <a:r>
              <a:rPr lang="en-US" dirty="0" err="1" smtClean="0"/>
              <a:t>SinB</a:t>
            </a:r>
            <a:r>
              <a:rPr lang="en-US" dirty="0" smtClean="0"/>
              <a:t> and </a:t>
            </a:r>
            <a:r>
              <a:rPr lang="en-US" dirty="0" err="1" smtClean="0"/>
              <a:t>CosB</a:t>
            </a:r>
            <a:r>
              <a:rPr lang="en-US" dirty="0" smtClean="0"/>
              <a:t> are used for diagnostics only</a:t>
            </a:r>
            <a:endParaRPr lang="cs-CZ" dirty="0"/>
          </a:p>
        </p:txBody>
      </p:sp>
      <p:pic>
        <p:nvPicPr>
          <p:cNvPr id="97282" name="Picture 2" descr="TDS 3014B Screen"/>
          <p:cNvPicPr>
            <a:picLocks noChangeAspect="1" noChangeArrowheads="1"/>
          </p:cNvPicPr>
          <p:nvPr/>
        </p:nvPicPr>
        <p:blipFill>
          <a:blip r:embed="rId2" cstate="print"/>
          <a:srcRect r="17608" b="7520"/>
          <a:stretch>
            <a:fillRect/>
          </a:stretch>
        </p:blipFill>
        <p:spPr bwMode="auto">
          <a:xfrm>
            <a:off x="135026" y="929421"/>
            <a:ext cx="5022601" cy="4228207"/>
          </a:xfrm>
          <a:prstGeom prst="rect">
            <a:avLst/>
          </a:prstGeom>
          <a:noFill/>
        </p:spPr>
      </p:pic>
      <p:sp>
        <p:nvSpPr>
          <p:cNvPr id="7" name="Rectangular Callout 6"/>
          <p:cNvSpPr/>
          <p:nvPr/>
        </p:nvSpPr>
        <p:spPr>
          <a:xfrm>
            <a:off x="3163996" y="1700373"/>
            <a:ext cx="1266825" cy="385281"/>
          </a:xfrm>
          <a:prstGeom prst="wedgeRectCallout">
            <a:avLst>
              <a:gd name="adj1" fmla="val -96993"/>
              <a:gd name="adj2" fmla="val 1215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 smtClean="0"/>
              <a:t>SinA</a:t>
            </a:r>
            <a:endParaRPr lang="cs-CZ" dirty="0"/>
          </a:p>
        </p:txBody>
      </p:sp>
      <p:sp>
        <p:nvSpPr>
          <p:cNvPr id="8" name="Rectangular Callout 7"/>
          <p:cNvSpPr/>
          <p:nvPr/>
        </p:nvSpPr>
        <p:spPr>
          <a:xfrm>
            <a:off x="1222180" y="1525713"/>
            <a:ext cx="1266825" cy="385281"/>
          </a:xfrm>
          <a:prstGeom prst="wedgeRectCallout">
            <a:avLst>
              <a:gd name="adj1" fmla="val 55478"/>
              <a:gd name="adj2" fmla="val 1189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 smtClean="0"/>
              <a:t>CosA</a:t>
            </a:r>
            <a:endParaRPr lang="cs-CZ" dirty="0"/>
          </a:p>
        </p:txBody>
      </p:sp>
      <p:sp>
        <p:nvSpPr>
          <p:cNvPr id="9" name="Rectangular Callout 8"/>
          <p:cNvSpPr/>
          <p:nvPr/>
        </p:nvSpPr>
        <p:spPr>
          <a:xfrm>
            <a:off x="1220470" y="3907605"/>
            <a:ext cx="1266825" cy="385281"/>
          </a:xfrm>
          <a:prstGeom prst="wedgeRectCallout">
            <a:avLst>
              <a:gd name="adj1" fmla="val 64399"/>
              <a:gd name="adj2" fmla="val -105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 smtClean="0"/>
              <a:t>CosB</a:t>
            </a:r>
            <a:endParaRPr lang="cs-CZ" dirty="0"/>
          </a:p>
        </p:txBody>
      </p:sp>
      <p:sp>
        <p:nvSpPr>
          <p:cNvPr id="10" name="Rectangular Callout 9"/>
          <p:cNvSpPr/>
          <p:nvPr/>
        </p:nvSpPr>
        <p:spPr>
          <a:xfrm>
            <a:off x="3163996" y="3909317"/>
            <a:ext cx="1266825" cy="385281"/>
          </a:xfrm>
          <a:prstGeom prst="wedgeRectCallout">
            <a:avLst>
              <a:gd name="adj1" fmla="val -88072"/>
              <a:gd name="adj2" fmla="val -1770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 smtClean="0"/>
              <a:t>SinB</a:t>
            </a:r>
            <a:endParaRPr lang="cs-C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cs-CZ" dirty="0" smtClean="0"/>
              <a:t>Diagnosing SinA/CosA Signals</a:t>
            </a:r>
            <a:endParaRPr lang="en-US" dirty="0" smtClean="0"/>
          </a:p>
        </p:txBody>
      </p:sp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10" y="741484"/>
            <a:ext cx="7058345" cy="3984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33350" y="4849402"/>
            <a:ext cx="8883650" cy="951500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In case of no fault, SinA and CosA signals </a:t>
            </a:r>
            <a:r>
              <a:rPr lang="en-US" dirty="0" smtClean="0"/>
              <a:t>goes through</a:t>
            </a:r>
            <a:r>
              <a:rPr lang="cs-CZ" dirty="0" smtClean="0"/>
              <a:t> all ranges.</a:t>
            </a:r>
          </a:p>
          <a:p>
            <a:pPr>
              <a:buNone/>
            </a:pPr>
            <a:r>
              <a:rPr lang="cs-CZ" dirty="0" smtClean="0"/>
              <a:t>In case of a fault, SinA or CosA signal may not get into some range.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20" name="Right Brace 19"/>
          <p:cNvSpPr/>
          <p:nvPr/>
        </p:nvSpPr>
        <p:spPr>
          <a:xfrm>
            <a:off x="7356297" y="1058238"/>
            <a:ext cx="205483" cy="147947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Right Brace 20"/>
          <p:cNvSpPr/>
          <p:nvPr/>
        </p:nvSpPr>
        <p:spPr>
          <a:xfrm>
            <a:off x="7356297" y="2866490"/>
            <a:ext cx="205483" cy="147947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Right Brace 21"/>
          <p:cNvSpPr/>
          <p:nvPr/>
        </p:nvSpPr>
        <p:spPr>
          <a:xfrm>
            <a:off x="7356297" y="2547992"/>
            <a:ext cx="195209" cy="3184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TextBox 22"/>
          <p:cNvSpPr txBox="1"/>
          <p:nvPr/>
        </p:nvSpPr>
        <p:spPr>
          <a:xfrm>
            <a:off x="7500137" y="1479480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SINA_POS</a:t>
            </a:r>
          </a:p>
          <a:p>
            <a:r>
              <a:rPr lang="cs-CZ" dirty="0" smtClean="0"/>
              <a:t>COSA_POS</a:t>
            </a:r>
            <a:endParaRPr lang="cs-CZ" dirty="0"/>
          </a:p>
        </p:txBody>
      </p:sp>
      <p:sp>
        <p:nvSpPr>
          <p:cNvPr id="24" name="TextBox 23"/>
          <p:cNvSpPr txBox="1"/>
          <p:nvPr/>
        </p:nvSpPr>
        <p:spPr>
          <a:xfrm>
            <a:off x="7500137" y="2383605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SINA_ZERO</a:t>
            </a:r>
          </a:p>
          <a:p>
            <a:r>
              <a:rPr lang="cs-CZ" dirty="0" smtClean="0"/>
              <a:t>COSA_ZERO</a:t>
            </a:r>
            <a:endParaRPr lang="cs-CZ" dirty="0"/>
          </a:p>
        </p:txBody>
      </p:sp>
      <p:sp>
        <p:nvSpPr>
          <p:cNvPr id="25" name="TextBox 24"/>
          <p:cNvSpPr txBox="1"/>
          <p:nvPr/>
        </p:nvSpPr>
        <p:spPr>
          <a:xfrm>
            <a:off x="7500137" y="3267182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SINA_NEG</a:t>
            </a:r>
          </a:p>
          <a:p>
            <a:r>
              <a:rPr lang="cs-CZ" dirty="0" smtClean="0"/>
              <a:t>COSA_POS</a:t>
            </a:r>
            <a:endParaRPr lang="cs-CZ" dirty="0"/>
          </a:p>
        </p:txBody>
      </p:sp>
      <p:sp>
        <p:nvSpPr>
          <p:cNvPr id="30" name="Rectangle 29"/>
          <p:cNvSpPr/>
          <p:nvPr/>
        </p:nvSpPr>
        <p:spPr>
          <a:xfrm>
            <a:off x="708917" y="1068512"/>
            <a:ext cx="6688476" cy="1479479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Rectangle 30"/>
          <p:cNvSpPr/>
          <p:nvPr/>
        </p:nvSpPr>
        <p:spPr>
          <a:xfrm>
            <a:off x="708917" y="2876763"/>
            <a:ext cx="6688476" cy="1479479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Rectangle 31"/>
          <p:cNvSpPr/>
          <p:nvPr/>
        </p:nvSpPr>
        <p:spPr>
          <a:xfrm>
            <a:off x="708917" y="2537717"/>
            <a:ext cx="6667928" cy="328774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cs-CZ" dirty="0" smtClean="0"/>
              <a:t>Diagnosing SinA/CosA Signals</a:t>
            </a:r>
            <a:endParaRPr lang="en-US" dirty="0" smtClean="0"/>
          </a:p>
        </p:txBody>
      </p:sp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10" y="741484"/>
            <a:ext cx="7058345" cy="3984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33350" y="4849402"/>
            <a:ext cx="8883650" cy="951500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In case of </a:t>
            </a:r>
            <a:r>
              <a:rPr lang="en-US" dirty="0" smtClean="0"/>
              <a:t>a</a:t>
            </a:r>
            <a:r>
              <a:rPr lang="cs-CZ" dirty="0" smtClean="0"/>
              <a:t> fault, abs</a:t>
            </a:r>
            <a:r>
              <a:rPr lang="en-US" dirty="0" smtClean="0"/>
              <a:t>(</a:t>
            </a:r>
            <a:r>
              <a:rPr lang="cs-CZ" dirty="0" smtClean="0"/>
              <a:t>SinA</a:t>
            </a:r>
            <a:r>
              <a:rPr lang="en-US" dirty="0" smtClean="0"/>
              <a:t>)</a:t>
            </a:r>
            <a:r>
              <a:rPr lang="cs-CZ" dirty="0" smtClean="0"/>
              <a:t> </a:t>
            </a:r>
            <a:r>
              <a:rPr lang="en-US" dirty="0" smtClean="0"/>
              <a:t>or abs(</a:t>
            </a:r>
            <a:r>
              <a:rPr lang="cs-CZ" dirty="0" smtClean="0"/>
              <a:t>CosA</a:t>
            </a:r>
            <a:r>
              <a:rPr lang="en-US" dirty="0" smtClean="0"/>
              <a:t>)</a:t>
            </a:r>
            <a:r>
              <a:rPr lang="cs-CZ" dirty="0" smtClean="0"/>
              <a:t> may </a:t>
            </a:r>
            <a:r>
              <a:rPr lang="en-US" dirty="0" smtClean="0"/>
              <a:t>exceed a maximum amplitude threshold</a:t>
            </a:r>
            <a:r>
              <a:rPr lang="cs-CZ" dirty="0" smtClean="0"/>
              <a:t>.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14" name="Right Brace 13"/>
          <p:cNvSpPr/>
          <p:nvPr/>
        </p:nvSpPr>
        <p:spPr>
          <a:xfrm>
            <a:off x="7325475" y="4171308"/>
            <a:ext cx="205486" cy="1746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Right Brace 14"/>
          <p:cNvSpPr/>
          <p:nvPr/>
        </p:nvSpPr>
        <p:spPr>
          <a:xfrm>
            <a:off x="7325475" y="1068513"/>
            <a:ext cx="205486" cy="1746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Rectangle 17"/>
          <p:cNvSpPr/>
          <p:nvPr/>
        </p:nvSpPr>
        <p:spPr>
          <a:xfrm>
            <a:off x="708917" y="1068511"/>
            <a:ext cx="6667928" cy="174662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Rectangle 25"/>
          <p:cNvSpPr/>
          <p:nvPr/>
        </p:nvSpPr>
        <p:spPr>
          <a:xfrm>
            <a:off x="708917" y="4171307"/>
            <a:ext cx="6667928" cy="174662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TextBox 26"/>
          <p:cNvSpPr txBox="1"/>
          <p:nvPr/>
        </p:nvSpPr>
        <p:spPr>
          <a:xfrm>
            <a:off x="7500137" y="842483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SINA_AMPLS</a:t>
            </a:r>
          </a:p>
          <a:p>
            <a:r>
              <a:rPr lang="cs-CZ" dirty="0" smtClean="0"/>
              <a:t>COSA_AMPL</a:t>
            </a:r>
            <a:endParaRPr lang="cs-CZ" dirty="0"/>
          </a:p>
        </p:txBody>
      </p:sp>
      <p:sp>
        <p:nvSpPr>
          <p:cNvPr id="28" name="TextBox 27"/>
          <p:cNvSpPr txBox="1"/>
          <p:nvPr/>
        </p:nvSpPr>
        <p:spPr>
          <a:xfrm>
            <a:off x="7510219" y="3955552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SINA_AMPLS</a:t>
            </a:r>
          </a:p>
          <a:p>
            <a:r>
              <a:rPr lang="cs-CZ" dirty="0" smtClean="0"/>
              <a:t>COSA_AMPL</a:t>
            </a:r>
            <a:endParaRPr lang="cs-C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93" y="736565"/>
            <a:ext cx="7281071" cy="392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cs-CZ" dirty="0" smtClean="0"/>
              <a:t>Diagnosing SinA/CosA </a:t>
            </a:r>
            <a:r>
              <a:rPr lang="en-US" dirty="0" smtClean="0"/>
              <a:t>Unit Circle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33350" y="4849402"/>
            <a:ext cx="8883650" cy="951500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In case of </a:t>
            </a:r>
            <a:r>
              <a:rPr lang="en-US" dirty="0" smtClean="0"/>
              <a:t>a</a:t>
            </a:r>
            <a:r>
              <a:rPr lang="cs-CZ" dirty="0" smtClean="0"/>
              <a:t> fault, SinA</a:t>
            </a:r>
            <a:r>
              <a:rPr lang="en-US" baseline="30000" dirty="0" smtClean="0"/>
              <a:t>2</a:t>
            </a:r>
            <a:r>
              <a:rPr lang="cs-CZ" dirty="0" smtClean="0"/>
              <a:t> </a:t>
            </a:r>
            <a:r>
              <a:rPr lang="en-US" dirty="0" smtClean="0"/>
              <a:t>+ </a:t>
            </a:r>
            <a:r>
              <a:rPr lang="cs-CZ" dirty="0" smtClean="0"/>
              <a:t>CosA</a:t>
            </a:r>
            <a:r>
              <a:rPr lang="en-US" baseline="30000" dirty="0" smtClean="0"/>
              <a:t>2</a:t>
            </a:r>
            <a:r>
              <a:rPr lang="cs-CZ" dirty="0" smtClean="0"/>
              <a:t> may </a:t>
            </a:r>
            <a:r>
              <a:rPr lang="en-US" dirty="0" smtClean="0"/>
              <a:t>not fit between a maximum and a minimum threshold</a:t>
            </a:r>
            <a:r>
              <a:rPr lang="cs-CZ" dirty="0" smtClean="0"/>
              <a:t>.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12" name="TextBox 11"/>
          <p:cNvSpPr txBox="1"/>
          <p:nvPr/>
        </p:nvSpPr>
        <p:spPr>
          <a:xfrm>
            <a:off x="4984746" y="1083631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UNIT_CIRCLE_MAX</a:t>
            </a:r>
            <a:endParaRPr lang="cs-CZ" dirty="0"/>
          </a:p>
        </p:txBody>
      </p:sp>
      <p:sp>
        <p:nvSpPr>
          <p:cNvPr id="16" name="Oval 15"/>
          <p:cNvSpPr/>
          <p:nvPr/>
        </p:nvSpPr>
        <p:spPr>
          <a:xfrm>
            <a:off x="1530849" y="1489753"/>
            <a:ext cx="4931596" cy="2373330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TextBox 26"/>
          <p:cNvSpPr txBox="1"/>
          <p:nvPr/>
        </p:nvSpPr>
        <p:spPr>
          <a:xfrm>
            <a:off x="2952465" y="2425294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UNIT_CIRCLE_MIN</a:t>
            </a:r>
            <a:endParaRPr lang="cs-CZ" dirty="0"/>
          </a:p>
        </p:txBody>
      </p:sp>
      <p:sp>
        <p:nvSpPr>
          <p:cNvPr id="20" name="Oval 19"/>
          <p:cNvSpPr/>
          <p:nvPr/>
        </p:nvSpPr>
        <p:spPr>
          <a:xfrm>
            <a:off x="1089060" y="1130157"/>
            <a:ext cx="5835721" cy="3102795"/>
          </a:xfrm>
          <a:prstGeom prst="ellipse">
            <a:avLst/>
          </a:prstGeom>
          <a:noFill/>
          <a:ln w="254000">
            <a:solidFill>
              <a:srgbClr val="FF000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60" y="759000"/>
            <a:ext cx="7130265" cy="394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cs-CZ" dirty="0" smtClean="0"/>
              <a:t>Diagnosing Sin/Cos </a:t>
            </a:r>
            <a:r>
              <a:rPr lang="en-US" dirty="0" smtClean="0"/>
              <a:t>Means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33350" y="4849402"/>
            <a:ext cx="8883650" cy="951500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In case of </a:t>
            </a:r>
            <a:r>
              <a:rPr lang="en-US" dirty="0" smtClean="0"/>
              <a:t>a</a:t>
            </a:r>
            <a:r>
              <a:rPr lang="cs-CZ" dirty="0" smtClean="0"/>
              <a:t> fault, abs</a:t>
            </a:r>
            <a:r>
              <a:rPr lang="en-US" dirty="0" smtClean="0"/>
              <a:t>(</a:t>
            </a:r>
            <a:r>
              <a:rPr lang="cs-CZ" dirty="0" smtClean="0"/>
              <a:t>SinA</a:t>
            </a:r>
            <a:r>
              <a:rPr lang="en-US" dirty="0" smtClean="0"/>
              <a:t>/2 + </a:t>
            </a:r>
            <a:r>
              <a:rPr lang="en-US" dirty="0" err="1" smtClean="0"/>
              <a:t>SinB</a:t>
            </a:r>
            <a:r>
              <a:rPr lang="en-US" dirty="0" smtClean="0"/>
              <a:t>/2)</a:t>
            </a:r>
            <a:r>
              <a:rPr lang="cs-CZ" dirty="0" smtClean="0"/>
              <a:t> </a:t>
            </a:r>
            <a:r>
              <a:rPr lang="en-US" dirty="0" smtClean="0"/>
              <a:t>or abs(</a:t>
            </a:r>
            <a:r>
              <a:rPr lang="cs-CZ" dirty="0" smtClean="0"/>
              <a:t>CosA</a:t>
            </a:r>
            <a:r>
              <a:rPr lang="en-US" dirty="0" smtClean="0"/>
              <a:t>/2 + </a:t>
            </a:r>
            <a:r>
              <a:rPr lang="en-US" dirty="0" err="1" smtClean="0"/>
              <a:t>CosB</a:t>
            </a:r>
            <a:r>
              <a:rPr lang="en-US" dirty="0" smtClean="0"/>
              <a:t>/2)</a:t>
            </a:r>
            <a:r>
              <a:rPr lang="cs-CZ" dirty="0" smtClean="0"/>
              <a:t> may </a:t>
            </a:r>
            <a:r>
              <a:rPr lang="en-US" dirty="0" smtClean="0"/>
              <a:t>exceed a threshold</a:t>
            </a:r>
            <a:r>
              <a:rPr lang="cs-CZ" dirty="0" smtClean="0"/>
              <a:t>.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14" name="Right Brace 13"/>
          <p:cNvSpPr/>
          <p:nvPr/>
        </p:nvSpPr>
        <p:spPr>
          <a:xfrm>
            <a:off x="7325474" y="2856216"/>
            <a:ext cx="226031" cy="148975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Right Brace 14"/>
          <p:cNvSpPr/>
          <p:nvPr/>
        </p:nvSpPr>
        <p:spPr>
          <a:xfrm>
            <a:off x="7325474" y="1068513"/>
            <a:ext cx="226031" cy="145893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Rectangle 17"/>
          <p:cNvSpPr/>
          <p:nvPr/>
        </p:nvSpPr>
        <p:spPr>
          <a:xfrm>
            <a:off x="708917" y="1068511"/>
            <a:ext cx="6667928" cy="146920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Rectangle 25"/>
          <p:cNvSpPr/>
          <p:nvPr/>
        </p:nvSpPr>
        <p:spPr>
          <a:xfrm>
            <a:off x="708917" y="2856216"/>
            <a:ext cx="6667928" cy="1489753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TextBox 27"/>
          <p:cNvSpPr txBox="1"/>
          <p:nvPr/>
        </p:nvSpPr>
        <p:spPr>
          <a:xfrm>
            <a:off x="7510219" y="3287730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SIN_</a:t>
            </a:r>
            <a:r>
              <a:rPr lang="en-US" dirty="0" smtClean="0"/>
              <a:t>MEAN</a:t>
            </a:r>
            <a:endParaRPr lang="cs-CZ" dirty="0" smtClean="0"/>
          </a:p>
          <a:p>
            <a:r>
              <a:rPr lang="en-US" dirty="0" smtClean="0"/>
              <a:t>COS</a:t>
            </a:r>
            <a:r>
              <a:rPr lang="cs-CZ" dirty="0" smtClean="0"/>
              <a:t>_</a:t>
            </a:r>
            <a:r>
              <a:rPr lang="en-US" dirty="0" smtClean="0"/>
              <a:t>MEAN</a:t>
            </a:r>
            <a:endParaRPr lang="cs-CZ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510219" y="1479478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SIN_</a:t>
            </a:r>
            <a:r>
              <a:rPr lang="en-US" dirty="0" smtClean="0"/>
              <a:t>MEAN</a:t>
            </a:r>
            <a:endParaRPr lang="cs-CZ" dirty="0" smtClean="0"/>
          </a:p>
          <a:p>
            <a:r>
              <a:rPr lang="en-US" dirty="0" smtClean="0"/>
              <a:t>COS</a:t>
            </a:r>
            <a:r>
              <a:rPr lang="cs-CZ" dirty="0" smtClean="0"/>
              <a:t>_</a:t>
            </a:r>
            <a:r>
              <a:rPr lang="en-US" dirty="0" smtClean="0"/>
              <a:t>MEAN</a:t>
            </a:r>
            <a:endParaRPr lang="cs-CZ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38" y="754242"/>
            <a:ext cx="7274104" cy="398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47138E7-845C-4038-A212-5088B6414623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cs-CZ" dirty="0" smtClean="0"/>
              <a:t>Diagnosing </a:t>
            </a:r>
            <a:r>
              <a:rPr lang="en-US" dirty="0" smtClean="0"/>
              <a:t>Angle Tracking Observer Prediction</a:t>
            </a:r>
            <a:r>
              <a:rPr lang="cs-CZ" dirty="0" smtClean="0"/>
              <a:t> </a:t>
            </a:r>
            <a:r>
              <a:rPr lang="en-US" dirty="0" smtClean="0"/>
              <a:t>Error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33350" y="4849402"/>
            <a:ext cx="8883650" cy="951500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In case of </a:t>
            </a:r>
            <a:r>
              <a:rPr lang="en-US" dirty="0" smtClean="0"/>
              <a:t>a</a:t>
            </a:r>
            <a:r>
              <a:rPr lang="cs-CZ" dirty="0" smtClean="0"/>
              <a:t> fault, abs</a:t>
            </a:r>
            <a:r>
              <a:rPr lang="en-US" dirty="0" smtClean="0"/>
              <a:t>(error)</a:t>
            </a:r>
            <a:r>
              <a:rPr lang="cs-CZ" dirty="0" smtClean="0"/>
              <a:t> may </a:t>
            </a:r>
            <a:r>
              <a:rPr lang="en-US" dirty="0" smtClean="0"/>
              <a:t>exceed a threshold</a:t>
            </a:r>
            <a:r>
              <a:rPr lang="cs-CZ" dirty="0" smtClean="0"/>
              <a:t>.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14" name="Right Brace 13"/>
          <p:cNvSpPr/>
          <p:nvPr/>
        </p:nvSpPr>
        <p:spPr>
          <a:xfrm>
            <a:off x="7325474" y="2856216"/>
            <a:ext cx="226031" cy="148975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Right Brace 14"/>
          <p:cNvSpPr/>
          <p:nvPr/>
        </p:nvSpPr>
        <p:spPr>
          <a:xfrm>
            <a:off x="7325474" y="1068513"/>
            <a:ext cx="226031" cy="145893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Rectangle 17"/>
          <p:cNvSpPr/>
          <p:nvPr/>
        </p:nvSpPr>
        <p:spPr>
          <a:xfrm>
            <a:off x="708917" y="1068511"/>
            <a:ext cx="6667928" cy="146920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Rectangle 25"/>
          <p:cNvSpPr/>
          <p:nvPr/>
        </p:nvSpPr>
        <p:spPr>
          <a:xfrm>
            <a:off x="708917" y="2856216"/>
            <a:ext cx="6667928" cy="1489753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Box 12"/>
          <p:cNvSpPr txBox="1"/>
          <p:nvPr/>
        </p:nvSpPr>
        <p:spPr>
          <a:xfrm>
            <a:off x="7510219" y="1479478"/>
            <a:ext cx="1462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OBSERVER</a:t>
            </a:r>
            <a:br>
              <a:rPr lang="en-US" dirty="0" smtClean="0"/>
            </a:br>
            <a:r>
              <a:rPr lang="en-US" dirty="0" smtClean="0"/>
              <a:t>_ERROR</a:t>
            </a:r>
            <a:endParaRPr lang="cs-CZ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7510219" y="3277456"/>
            <a:ext cx="1462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OBSERVER</a:t>
            </a:r>
            <a:br>
              <a:rPr lang="en-US" dirty="0" smtClean="0"/>
            </a:br>
            <a:r>
              <a:rPr lang="en-US" dirty="0" smtClean="0"/>
              <a:t>_ERROR</a:t>
            </a:r>
            <a:endParaRPr lang="cs-CZ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3" y="2147299"/>
            <a:ext cx="7772400" cy="2259602"/>
          </a:xfrm>
        </p:spPr>
        <p:txBody>
          <a:bodyPr anchor="t" anchorCtr="0"/>
          <a:lstStyle/>
          <a:p>
            <a:pPr algn="ctr"/>
            <a:r>
              <a:rPr lang="en-US" sz="3200" dirty="0" smtClean="0"/>
              <a:t>Resolver Fault Cases </a:t>
            </a:r>
            <a:br>
              <a:rPr lang="en-US" sz="3200" dirty="0" smtClean="0"/>
            </a:br>
            <a:r>
              <a:rPr lang="en-US" sz="3200" dirty="0" smtClean="0"/>
              <a:t>and Their Diagnostics</a:t>
            </a:r>
            <a:endParaRPr lang="cs-CZ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42229F-021B-4D78-96BA-CED0C39DCB2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PPT_External">
  <a:themeElements>
    <a:clrScheme name="Master_PPT_External 1">
      <a:dk1>
        <a:srgbClr val="000000"/>
      </a:dk1>
      <a:lt1>
        <a:srgbClr val="FFFFFF"/>
      </a:lt1>
      <a:dk2>
        <a:srgbClr val="000000"/>
      </a:dk2>
      <a:lt2>
        <a:srgbClr val="DAD1C6"/>
      </a:lt2>
      <a:accent1>
        <a:srgbClr val="00608B"/>
      </a:accent1>
      <a:accent2>
        <a:srgbClr val="73BFD7"/>
      </a:accent2>
      <a:accent3>
        <a:srgbClr val="FFFFFF"/>
      </a:accent3>
      <a:accent4>
        <a:srgbClr val="000000"/>
      </a:accent4>
      <a:accent5>
        <a:srgbClr val="AAB6C4"/>
      </a:accent5>
      <a:accent6>
        <a:srgbClr val="68ADC3"/>
      </a:accent6>
      <a:hlink>
        <a:srgbClr val="998875"/>
      </a:hlink>
      <a:folHlink>
        <a:srgbClr val="C3CC51"/>
      </a:folHlink>
    </a:clrScheme>
    <a:fontScheme name="Master_PPT_Exter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_PPT_External 1">
        <a:dk1>
          <a:srgbClr val="000000"/>
        </a:dk1>
        <a:lt1>
          <a:srgbClr val="FFFFFF"/>
        </a:lt1>
        <a:dk2>
          <a:srgbClr val="000000"/>
        </a:dk2>
        <a:lt2>
          <a:srgbClr val="DAD1C6"/>
        </a:lt2>
        <a:accent1>
          <a:srgbClr val="00608B"/>
        </a:accent1>
        <a:accent2>
          <a:srgbClr val="73BFD7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68ADC3"/>
        </a:accent6>
        <a:hlink>
          <a:srgbClr val="998875"/>
        </a:hlink>
        <a:folHlink>
          <a:srgbClr val="C3CC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3">
      <a:dk1>
        <a:srgbClr val="000000"/>
      </a:dk1>
      <a:lt1>
        <a:srgbClr val="FFFFFF"/>
      </a:lt1>
      <a:dk2>
        <a:srgbClr val="000000"/>
      </a:dk2>
      <a:lt2>
        <a:srgbClr val="DAD1C6"/>
      </a:lt2>
      <a:accent1>
        <a:srgbClr val="00608B"/>
      </a:accent1>
      <a:accent2>
        <a:srgbClr val="ACB500"/>
      </a:accent2>
      <a:accent3>
        <a:srgbClr val="FFFFFF"/>
      </a:accent3>
      <a:accent4>
        <a:srgbClr val="000000"/>
      </a:accent4>
      <a:accent5>
        <a:srgbClr val="AAB6C4"/>
      </a:accent5>
      <a:accent6>
        <a:srgbClr val="9BA400"/>
      </a:accent6>
      <a:hlink>
        <a:srgbClr val="3597B8"/>
      </a:hlink>
      <a:folHlink>
        <a:srgbClr val="C6BB8F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0000"/>
        </a:dk2>
        <a:lt2>
          <a:srgbClr val="DAD1C6"/>
        </a:lt2>
        <a:accent1>
          <a:srgbClr val="00608B"/>
        </a:accent1>
        <a:accent2>
          <a:srgbClr val="ACB500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9BA400"/>
        </a:accent6>
        <a:hlink>
          <a:srgbClr val="3597B8"/>
        </a:hlink>
        <a:folHlink>
          <a:srgbClr val="C6BB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000000"/>
        </a:dk1>
        <a:lt1>
          <a:srgbClr val="FFFFFF"/>
        </a:lt1>
        <a:dk2>
          <a:srgbClr val="000000"/>
        </a:dk2>
        <a:lt2>
          <a:srgbClr val="DAD1C6"/>
        </a:lt2>
        <a:accent1>
          <a:srgbClr val="00608B"/>
        </a:accent1>
        <a:accent2>
          <a:srgbClr val="73BFD7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68ADC3"/>
        </a:accent6>
        <a:hlink>
          <a:srgbClr val="C6BB8F"/>
        </a:hlink>
        <a:folHlink>
          <a:srgbClr val="C3CC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000000"/>
        </a:dk1>
        <a:lt1>
          <a:srgbClr val="FFFFFF"/>
        </a:lt1>
        <a:dk2>
          <a:srgbClr val="000000"/>
        </a:dk2>
        <a:lt2>
          <a:srgbClr val="DAD1C6"/>
        </a:lt2>
        <a:accent1>
          <a:srgbClr val="00608B"/>
        </a:accent1>
        <a:accent2>
          <a:srgbClr val="73BFD7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68ADC3"/>
        </a:accent6>
        <a:hlink>
          <a:srgbClr val="998875"/>
        </a:hlink>
        <a:folHlink>
          <a:srgbClr val="C3CC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4_Custom Design">
  <a:themeElements>
    <a:clrScheme name="2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08B"/>
        </a:accent1>
        <a:accent2>
          <a:srgbClr val="73BFD7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68ADC3"/>
        </a:accent6>
        <a:hlink>
          <a:srgbClr val="998875"/>
        </a:hlink>
        <a:folHlink>
          <a:srgbClr val="C3CC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18714</TotalTime>
  <Pages>0</Pages>
  <Words>1535</Words>
  <Characters>0</Characters>
  <Application>Microsoft Office PowerPoint</Application>
  <DocSecurity>0</DocSecurity>
  <PresentationFormat>On-screen Show (4:3)</PresentationFormat>
  <Lines>0</Lines>
  <Paragraphs>1097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Master_PPT_External</vt:lpstr>
      <vt:lpstr>Custom Design</vt:lpstr>
      <vt:lpstr>3_Custom Design</vt:lpstr>
      <vt:lpstr>1_Custom Design</vt:lpstr>
      <vt:lpstr>24_Custom Design</vt:lpstr>
      <vt:lpstr>eTPU Resolver Fault Diagnostics</vt:lpstr>
      <vt:lpstr>Slide 1</vt:lpstr>
      <vt:lpstr>eTPU Resolver with Diagnostics – Input Signals</vt:lpstr>
      <vt:lpstr>Diagnosing SinA/CosA Signals</vt:lpstr>
      <vt:lpstr>Diagnosing SinA/CosA Signals</vt:lpstr>
      <vt:lpstr>Diagnosing SinA/CosA Unit Circle</vt:lpstr>
      <vt:lpstr>Diagnosing Sin/Cos Means</vt:lpstr>
      <vt:lpstr>Diagnosing Angle Tracking Observer Prediction Error</vt:lpstr>
      <vt:lpstr>Slide 8</vt:lpstr>
      <vt:lpstr>1.1a REZ_GEN Open </vt:lpstr>
      <vt:lpstr>1.1b REZ_GEN Short to GND </vt:lpstr>
      <vt:lpstr>1.2a SIN Open </vt:lpstr>
      <vt:lpstr>1.2b SIN Short to GND </vt:lpstr>
      <vt:lpstr>1.3a REFSIN Open </vt:lpstr>
      <vt:lpstr>1.3b REFSIN Short to GND </vt:lpstr>
      <vt:lpstr>2.1 Shortcut REZ_GEN and SIN</vt:lpstr>
      <vt:lpstr>2.2 Shortcut REZ_GEN and REFSIN</vt:lpstr>
      <vt:lpstr>2.5 Shortcut SIN and REFSIN</vt:lpstr>
      <vt:lpstr>2.7 Shortcut SIN and COS</vt:lpstr>
      <vt:lpstr>2.8 Shortcut SIN and REFCOS</vt:lpstr>
      <vt:lpstr>2.10 Shortcut REFSIN and REFCOS</vt:lpstr>
      <vt:lpstr>Decoding Faults from Diagnostic Results - Summary</vt:lpstr>
      <vt:lpstr>Slide 22</vt:lpstr>
      <vt:lpstr>New RSLV API Functions</vt:lpstr>
      <vt:lpstr>Slide 24</vt:lpstr>
    </vt:vector>
  </TitlesOfParts>
  <Manager/>
  <Company> Free Scale</Company>
  <LinksUpToDate>false</LinksUpToDate>
  <CharactersWithSpaces>0</CharactersWithSpaces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Freescale PowerPoint Template</dc:title>
  <dc:subject/>
  <dc:creator>rls02c</dc:creator>
  <cp:keywords/>
  <dc:description/>
  <cp:lastModifiedBy>User</cp:lastModifiedBy>
  <cp:revision>963</cp:revision>
  <dcterms:created xsi:type="dcterms:W3CDTF">2006-09-12T22:24:30Z</dcterms:created>
  <dcterms:modified xsi:type="dcterms:W3CDTF">2011-01-31T15:36:59Z</dcterms:modified>
  <cp:category/>
</cp:coreProperties>
</file>